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2" r:id="rId8"/>
    <p:sldId id="591" r:id="rId9"/>
    <p:sldId id="593" r:id="rId10"/>
  </p:sldIdLst>
  <p:sldSz cx="9144000" cy="6858000" type="screen4x3"/>
  <p:notesSz cx="6934200" cy="9280525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249" autoAdjust="0"/>
  </p:normalViewPr>
  <p:slideViewPr>
    <p:cSldViewPr>
      <p:cViewPr>
        <p:scale>
          <a:sx n="75" d="100"/>
          <a:sy n="75" d="100"/>
        </p:scale>
        <p:origin x="-1200" y="-12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802.11-15/1236r2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2015-11-10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November </a:t>
            </a:r>
            <a:r>
              <a:rPr lang="en-US" altLang="zh-CN" sz="3200" b="1" dirty="0">
                <a:solidFill>
                  <a:schemeClr val="tx2"/>
                </a:solidFill>
              </a:rPr>
              <a:t>2015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9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November 2015, Dallas, Texas USA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dirty="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 dirty="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 dirty="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patcom@ieee.org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or visit http://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standards.ieee.org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/about/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sasb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patcom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index.html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</a:t>
            </a:r>
            <a:br>
              <a:rPr lang="en-US" sz="1400" b="1" dirty="0">
                <a:solidFill>
                  <a:srgbClr val="000099"/>
                </a:solidFill>
                <a:latin typeface="Arial" charset="0"/>
              </a:rPr>
            </a:br>
            <a:endParaRPr lang="en-US" sz="14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 dirty="0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 dirty="0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 dirty="0">
                <a:solidFill>
                  <a:srgbClr val="000099"/>
                </a:solidFill>
                <a:latin typeface="Arial" charset="0"/>
              </a:rPr>
            </a:b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at https://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development.standards.ieee.org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myproject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/Public/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mytools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/mob/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slideset.ppt</a:t>
            </a:r>
            <a:endParaRPr lang="en-US" sz="14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Review from </a:t>
            </a:r>
            <a:r>
              <a:rPr lang="zh-CN" altLang="zh-CN" b="0" dirty="0" smtClean="0">
                <a:latin typeface="+mj-lt"/>
                <a:cs typeface="Arial" panose="020B0604020202020204" pitchFamily="34" charset="0"/>
              </a:rPr>
              <a:t>S</a:t>
            </a:r>
            <a:r>
              <a:rPr lang="en-US" altLang="zh-CN" b="0" dirty="0" err="1" smtClean="0">
                <a:latin typeface="+mj-lt"/>
                <a:cs typeface="Arial" panose="020B0604020202020204" pitchFamily="34" charset="0"/>
              </a:rPr>
              <a:t>ept</a:t>
            </a:r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 meeting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Approve the meeting minutes for Sept</a:t>
            </a:r>
            <a:r>
              <a:rPr lang="en-US" altLang="zh-CN" b="0" dirty="0" smtClean="0">
                <a:cs typeface="Arial" panose="020B0604020202020204" pitchFamily="34" charset="0"/>
              </a:rPr>
              <a:t> </a:t>
            </a:r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Comment Resolution for CIDs in CC22 </a:t>
            </a:r>
          </a:p>
          <a:p>
            <a:r>
              <a:rPr lang="en-US" altLang="zh-CN" b="0" dirty="0" smtClean="0">
                <a:cs typeface="Arial" panose="020B0604020202020204" pitchFamily="34" charset="0"/>
              </a:rPr>
              <a:t>Motion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Planning for January 2016 Meeting</a:t>
            </a:r>
            <a:endParaRPr lang="en-US" altLang="zh-CN" b="0" dirty="0">
              <a:latin typeface="+mj-lt"/>
              <a:cs typeface="Arial" panose="020B0604020202020204" pitchFamily="34" charset="0"/>
            </a:endParaRPr>
          </a:p>
          <a:p>
            <a:endParaRPr lang="en-US" altLang="zh-CN" sz="2800" b="0" dirty="0" smtClean="0">
              <a:latin typeface="+mj-lt"/>
              <a:cs typeface="Arial" panose="020B0604020202020204" pitchFamily="34" charset="0"/>
            </a:endParaRP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Meeting Slots for the week</a:t>
            </a:r>
          </a:p>
          <a:p>
            <a:pPr lvl="1"/>
            <a:r>
              <a:rPr lang="en-US" altLang="zh-CN" dirty="0" smtClean="0">
                <a:latin typeface="+mj-lt"/>
                <a:cs typeface="Arial" panose="020B0604020202020204" pitchFamily="34" charset="0"/>
              </a:rPr>
              <a:t>Tuesday AM1, Tuesday PM2</a:t>
            </a:r>
          </a:p>
          <a:p>
            <a:pPr lvl="1"/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Wednesday PM2, Thursday AM1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2015 08: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– 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Sept meeting and conference call</a:t>
            </a:r>
          </a:p>
          <a:p>
            <a:pPr lvl="2"/>
            <a:r>
              <a:rPr lang="en-US" sz="1600" dirty="0" smtClean="0"/>
              <a:t>11-15/1148r1 - </a:t>
            </a:r>
            <a:r>
              <a:rPr lang="en-US" sz="1600" dirty="0"/>
              <a:t>TGaj-interim-meeting-minute-2015-Sept-Bangkok</a:t>
            </a:r>
            <a:endParaRPr lang="en-US" sz="1600" dirty="0" smtClean="0"/>
          </a:p>
          <a:p>
            <a:pPr lvl="2"/>
            <a:r>
              <a:rPr lang="en-US" sz="1600" dirty="0" smtClean="0"/>
              <a:t>11-15/1262r0 - </a:t>
            </a:r>
            <a:r>
              <a:rPr lang="en-US" sz="1600" dirty="0" err="1" smtClean="0"/>
              <a:t>TGaj</a:t>
            </a:r>
            <a:r>
              <a:rPr lang="en-US" sz="1600" dirty="0" smtClean="0"/>
              <a:t> </a:t>
            </a:r>
            <a:r>
              <a:rPr lang="en-US" sz="1600" dirty="0"/>
              <a:t>conference call minutes 23 Oct 2015</a:t>
            </a:r>
            <a:endParaRPr lang="en-US" altLang="zh-CN" sz="1600" dirty="0" smtClean="0"/>
          </a:p>
          <a:p>
            <a:pPr lvl="1"/>
            <a:r>
              <a:rPr lang="en-US" sz="2000" dirty="0"/>
              <a:t>11-15/</a:t>
            </a:r>
            <a:r>
              <a:rPr lang="en-US" sz="2000" dirty="0" smtClean="0"/>
              <a:t>1036r2 - </a:t>
            </a:r>
            <a:r>
              <a:rPr lang="en-US" sz="2000" dirty="0" err="1" smtClean="0"/>
              <a:t>TGaj</a:t>
            </a:r>
            <a:r>
              <a:rPr lang="en-US" sz="2000" dirty="0" smtClean="0"/>
              <a:t> Editor Report for CC22</a:t>
            </a:r>
          </a:p>
          <a:p>
            <a:pPr lvl="1"/>
            <a:r>
              <a:rPr lang="fr-FR" sz="2000" dirty="0"/>
              <a:t>11-15/1021r2 – D0.6 comment </a:t>
            </a:r>
            <a:r>
              <a:rPr lang="fr-FR" sz="2000" dirty="0" err="1" smtClean="0"/>
              <a:t>database</a:t>
            </a:r>
            <a:endParaRPr lang="fr-FR" sz="2000" dirty="0" smtClean="0"/>
          </a:p>
          <a:p>
            <a:pPr lvl="1"/>
            <a:r>
              <a:rPr lang="en-US" sz="2000" dirty="0"/>
              <a:t>11-15/1366r0 – Proposed amendments for CDMG STAs in </a:t>
            </a:r>
            <a:r>
              <a:rPr lang="en-US" sz="2000" dirty="0" smtClean="0"/>
              <a:t>clause 4 </a:t>
            </a:r>
            <a:r>
              <a:rPr lang="en-US" sz="2000" dirty="0"/>
              <a:t>and 6 of </a:t>
            </a:r>
            <a:r>
              <a:rPr lang="en-US" sz="2000" dirty="0" err="1"/>
              <a:t>TGaj</a:t>
            </a:r>
            <a:r>
              <a:rPr lang="en-US" sz="2000" dirty="0"/>
              <a:t> </a:t>
            </a:r>
            <a:r>
              <a:rPr lang="en-US" sz="2000" dirty="0" smtClean="0"/>
              <a:t>draft</a:t>
            </a:r>
          </a:p>
          <a:p>
            <a:pPr lvl="1"/>
            <a:r>
              <a:rPr lang="en-US" sz="2000" dirty="0"/>
              <a:t>11-15/1367r0 – Proposed amendments to </a:t>
            </a:r>
            <a:r>
              <a:rPr lang="en-US" sz="2000" dirty="0" err="1"/>
              <a:t>TGaj</a:t>
            </a:r>
            <a:r>
              <a:rPr lang="en-US" sz="2000" dirty="0"/>
              <a:t> Draft according to the 11ad related comment resolutions in </a:t>
            </a:r>
            <a:r>
              <a:rPr lang="en-US" sz="2000" dirty="0" err="1"/>
              <a:t>REVmc</a:t>
            </a:r>
            <a:endParaRPr lang="fr-FR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2015 08: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– 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-1406/r0  Proposed text improvements for CID 147 in </a:t>
            </a:r>
            <a:r>
              <a:rPr lang="en-US" sz="2000" b="0" dirty="0" smtClean="0"/>
              <a:t>CC12</a:t>
            </a: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-1407/r0  Proposed text improvements for CID 145 in </a:t>
            </a:r>
            <a:r>
              <a:rPr lang="en-US" sz="2000" b="0" dirty="0" smtClean="0"/>
              <a:t>CC12</a:t>
            </a: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-1408/r0  Proposed text improvements for CID 143 in CC12</a:t>
            </a:r>
            <a:endParaRPr lang="en-US" sz="2000" b="0" dirty="0" smtClean="0"/>
          </a:p>
          <a:p>
            <a:pPr lvl="1"/>
            <a:r>
              <a:rPr lang="en-US" sz="2000" dirty="0" smtClean="0"/>
              <a:t>11-15/1256r2 - </a:t>
            </a:r>
            <a:r>
              <a:rPr lang="en-US" sz="2000" dirty="0"/>
              <a:t>General Description for QMG </a:t>
            </a:r>
            <a:r>
              <a:rPr lang="en-US" sz="2000" dirty="0" smtClean="0"/>
              <a:t>STA</a:t>
            </a:r>
          </a:p>
          <a:p>
            <a:pPr lvl="1"/>
            <a:r>
              <a:rPr lang="en-US" sz="2000" dirty="0" smtClean="0"/>
              <a:t>11-15/1245r1 - </a:t>
            </a:r>
            <a:r>
              <a:rPr lang="en-US" sz="2000" dirty="0"/>
              <a:t>Proposed Resolution to CID 2 on </a:t>
            </a:r>
            <a:r>
              <a:rPr lang="en-US" sz="2000" dirty="0" err="1"/>
              <a:t>TGaj</a:t>
            </a:r>
            <a:r>
              <a:rPr lang="en-US" sz="2000" dirty="0"/>
              <a:t> D0.6 in </a:t>
            </a:r>
            <a:r>
              <a:rPr lang="en-US" sz="2000" dirty="0" smtClean="0"/>
              <a:t>CC22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07274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Tuesday, Nov 10, 2015 16:</a:t>
            </a:r>
            <a:r>
              <a:rPr lang="en-US" altLang="zh-CN" sz="2400" dirty="0"/>
              <a:t>0</a:t>
            </a:r>
            <a:r>
              <a:rPr lang="en-US" altLang="zh-CN" sz="2400" dirty="0" smtClean="0"/>
              <a:t>0 – 18:00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Motion on the resolution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Discussion </a:t>
            </a:r>
            <a:r>
              <a:rPr lang="en-US" sz="2000" dirty="0"/>
              <a:t>on the combined technical draft for both 60GHz and </a:t>
            </a:r>
            <a:r>
              <a:rPr lang="en-US" sz="2000" dirty="0" smtClean="0"/>
              <a:t>45GHz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Wednesday</a:t>
            </a:r>
            <a:r>
              <a:rPr lang="en-US" altLang="zh-CN" sz="2400" dirty="0"/>
              <a:t>, Nov 11, 2015 16:00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Discussion on the combined technical draft for both 60GHz and 45GHz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</a:t>
            </a:r>
            <a:r>
              <a:rPr lang="en-US" altLang="zh-CN" sz="2400" dirty="0"/>
              <a:t>, Nov 12, 2015 08:00 – 10:00</a:t>
            </a:r>
            <a:endParaRPr lang="en-US" altLang="zh-CN" sz="2000" dirty="0"/>
          </a:p>
          <a:p>
            <a:pPr lvl="1"/>
            <a:r>
              <a:rPr lang="en-US" altLang="zh-CN" sz="2000" dirty="0" err="1"/>
              <a:t>TGaj</a:t>
            </a:r>
            <a:r>
              <a:rPr lang="en-US" altLang="zh-CN" sz="2000" dirty="0"/>
              <a:t> Technical Specification D1.0 ready for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Jan 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en-US" sz="2000" dirty="0" smtClean="0"/>
              <a:t>To approve the following comment resolutions </a:t>
            </a:r>
            <a:r>
              <a:rPr lang="en-US" sz="2000" dirty="0" smtClean="0"/>
              <a:t>and proposals to </a:t>
            </a:r>
            <a:r>
              <a:rPr lang="en-US" sz="2000" dirty="0" smtClean="0"/>
              <a:t>be incorporated into </a:t>
            </a:r>
            <a:r>
              <a:rPr lang="en-US" sz="2000" dirty="0" err="1" smtClean="0"/>
              <a:t>TGaj</a:t>
            </a:r>
            <a:r>
              <a:rPr lang="en-US" sz="2000" dirty="0" smtClean="0"/>
              <a:t> technical draft</a:t>
            </a:r>
          </a:p>
          <a:p>
            <a:pPr lvl="1"/>
            <a:r>
              <a:rPr lang="en-US" sz="1800" dirty="0" smtClean="0"/>
              <a:t>15</a:t>
            </a:r>
            <a:r>
              <a:rPr lang="en-US" sz="1800" dirty="0"/>
              <a:t>-1406/r0  Proposed text improvements for CID 147 in CC12</a:t>
            </a:r>
          </a:p>
          <a:p>
            <a:pPr lvl="1"/>
            <a:r>
              <a:rPr lang="en-US" sz="1800" dirty="0"/>
              <a:t>15-1407/r0  Proposed text improvements for CID 145 in CC12</a:t>
            </a:r>
          </a:p>
          <a:p>
            <a:pPr lvl="1"/>
            <a:r>
              <a:rPr lang="en-US" sz="1800" dirty="0"/>
              <a:t>15-1408/r0  Proposed text improvements for CID 143 in CC12</a:t>
            </a:r>
          </a:p>
          <a:p>
            <a:pPr lvl="1"/>
            <a:r>
              <a:rPr lang="en-US" sz="1800" dirty="0" smtClean="0"/>
              <a:t>11</a:t>
            </a:r>
            <a:r>
              <a:rPr lang="en-US" sz="1800" dirty="0"/>
              <a:t>-15/</a:t>
            </a:r>
            <a:r>
              <a:rPr lang="en-US" sz="1800" dirty="0" smtClean="0"/>
              <a:t>1245r2 Proposed </a:t>
            </a:r>
            <a:r>
              <a:rPr lang="en-US" sz="1800" dirty="0"/>
              <a:t>Resolution to CID 2 </a:t>
            </a:r>
            <a:r>
              <a:rPr lang="en-US" sz="1800" dirty="0" smtClean="0"/>
              <a:t>in CC22</a:t>
            </a:r>
          </a:p>
          <a:p>
            <a:pPr lvl="1"/>
            <a:r>
              <a:rPr lang="en-US" dirty="0"/>
              <a:t>11-15/1366r0 </a:t>
            </a:r>
            <a:r>
              <a:rPr lang="en-US" dirty="0" smtClean="0"/>
              <a:t>Proposed </a:t>
            </a:r>
            <a:r>
              <a:rPr lang="en-US" dirty="0"/>
              <a:t>amendments for CDMG STAs in clause 4 and 6 of </a:t>
            </a:r>
            <a:r>
              <a:rPr lang="en-US" dirty="0" err="1"/>
              <a:t>TGaj</a:t>
            </a:r>
            <a:r>
              <a:rPr lang="en-US" dirty="0"/>
              <a:t> draft</a:t>
            </a:r>
          </a:p>
          <a:p>
            <a:pPr lvl="1"/>
            <a:r>
              <a:rPr lang="en-US" dirty="0"/>
              <a:t>11-15/1367r0 </a:t>
            </a:r>
            <a:r>
              <a:rPr lang="en-US" dirty="0" smtClean="0"/>
              <a:t>Proposed </a:t>
            </a:r>
            <a:r>
              <a:rPr lang="en-US" dirty="0"/>
              <a:t>amendments to </a:t>
            </a:r>
            <a:r>
              <a:rPr lang="en-US" dirty="0" err="1"/>
              <a:t>TGaj</a:t>
            </a:r>
            <a:r>
              <a:rPr lang="en-US" dirty="0"/>
              <a:t> Draft according to the 11ad related comment resolutions in </a:t>
            </a:r>
            <a:r>
              <a:rPr lang="en-US" dirty="0" err="1" smtClean="0"/>
              <a:t>REVmc</a:t>
            </a:r>
            <a:endParaRPr lang="en-US" dirty="0" smtClean="0"/>
          </a:p>
          <a:p>
            <a:pPr lvl="1"/>
            <a:r>
              <a:rPr lang="en-US" dirty="0"/>
              <a:t>11-15/1256r4 </a:t>
            </a:r>
            <a:r>
              <a:rPr lang="en-US" dirty="0" smtClean="0"/>
              <a:t>General </a:t>
            </a:r>
            <a:r>
              <a:rPr lang="en-US" dirty="0"/>
              <a:t>Description for QMG </a:t>
            </a:r>
            <a:r>
              <a:rPr lang="en-US" dirty="0" smtClean="0"/>
              <a:t>STA</a:t>
            </a:r>
            <a:endParaRPr lang="en-US" dirty="0" smtClean="0"/>
          </a:p>
          <a:p>
            <a:pPr marL="57150" indent="0">
              <a:buNone/>
            </a:pPr>
            <a:r>
              <a:rPr lang="en-US" sz="2000" dirty="0" smtClean="0"/>
              <a:t>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Seconded: </a:t>
            </a:r>
            <a:r>
              <a:rPr lang="en-US" sz="2000" dirty="0" err="1" smtClean="0"/>
              <a:t>Haiming</a:t>
            </a:r>
            <a:r>
              <a:rPr lang="en-US" sz="2000" dirty="0" smtClean="0"/>
              <a:t> WANG</a:t>
            </a: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Results: </a:t>
            </a:r>
            <a:r>
              <a:rPr lang="en-US" sz="2000" dirty="0" smtClean="0"/>
              <a:t>Y6 N0 A0</a:t>
            </a:r>
          </a:p>
          <a:p>
            <a:pPr marL="57150" indent="0">
              <a:buNone/>
            </a:pPr>
            <a:r>
              <a:rPr lang="en-US" sz="2000" dirty="0" smtClean="0"/>
              <a:t>Motion passed</a:t>
            </a:r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88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115639</TotalTime>
  <Words>838</Words>
  <Application>Microsoft Macintosh PowerPoint</Application>
  <PresentationFormat>On-screen Show (4:3)</PresentationFormat>
  <Paragraphs>140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  <vt:lpstr>IEEE 802.11aj Agenda for the Week</vt:lpstr>
      <vt:lpstr>Motion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3402</cp:revision>
  <cp:lastPrinted>1998-02-10T13:28:06Z</cp:lastPrinted>
  <dcterms:created xsi:type="dcterms:W3CDTF">2007-04-17T18:10:23Z</dcterms:created>
  <dcterms:modified xsi:type="dcterms:W3CDTF">2015-11-10T22:14:54Z</dcterms:modified>
</cp:coreProperties>
</file>