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48" r:id="rId2"/>
    <p:sldId id="449" r:id="rId3"/>
    <p:sldId id="589" r:id="rId4"/>
    <p:sldId id="590" r:id="rId5"/>
    <p:sldId id="458" r:id="rId6"/>
    <p:sldId id="460" r:id="rId7"/>
    <p:sldId id="591" r:id="rId8"/>
  </p:sldIdLst>
  <p:sldSz cx="9144000" cy="6858000" type="screen4x3"/>
  <p:notesSz cx="6934200" cy="9280525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039" autoAdjust="0"/>
  </p:normalViewPr>
  <p:slideViewPr>
    <p:cSldViewPr>
      <p:cViewPr varScale="1">
        <p:scale>
          <a:sx n="89" d="100"/>
          <a:sy n="89" d="100"/>
        </p:scale>
        <p:origin x="-1632" y="-11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tags" Target="tags/tag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4950" y="174625"/>
            <a:ext cx="219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42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 / I2R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45DC9AC9-EAA8-401A-B70A-F187E0BF0C2A}" type="slidenum">
              <a:rPr lang="en-US" altLang="zh-CN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737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5604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560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560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C1F39C57-B009-1842-A6FA-26BC443BF742}" type="slidenum">
              <a:rPr lang="en-GB"/>
              <a:pPr/>
              <a:t>3</a:t>
            </a:fld>
            <a:endParaRPr lang="en-GB"/>
          </a:p>
        </p:txBody>
      </p:sp>
      <p:sp>
        <p:nvSpPr>
          <p:cNvPr id="25607" name="Rectangle 7"/>
          <p:cNvSpPr txBox="1">
            <a:spLocks noGrp="1" noChangeArrowheads="1"/>
          </p:cNvSpPr>
          <p:nvPr/>
        </p:nvSpPr>
        <p:spPr bwMode="auto">
          <a:xfrm>
            <a:off x="3928840" y="8816203"/>
            <a:ext cx="3005360" cy="464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fld id="{F4925547-1B54-F744-AB2E-42C42F886ECC}" type="slidenum">
              <a:rPr lang="en-US" sz="1300"/>
              <a:pPr algn="r"/>
              <a:t>3</a:t>
            </a:fld>
            <a:endParaRPr lang="en-US" sz="1300"/>
          </a:p>
        </p:txBody>
      </p:sp>
      <p:sp>
        <p:nvSpPr>
          <p:cNvPr id="2560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7763" y="696913"/>
            <a:ext cx="4640262" cy="3479800"/>
          </a:xfrm>
          <a:ln/>
        </p:spPr>
      </p:sp>
      <p:sp>
        <p:nvSpPr>
          <p:cNvPr id="256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6654" tIns="48327" rIns="96654" bIns="48327"/>
          <a:lstStyle/>
          <a:p>
            <a:pPr defTabSz="914400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6628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662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66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001C9BAB-ABFB-B74E-9262-F5A8C9788914}" type="slidenum">
              <a:rPr lang="en-GB"/>
              <a:pPr/>
              <a:t>4</a:t>
            </a:fld>
            <a:endParaRPr lang="en-GB"/>
          </a:p>
        </p:txBody>
      </p:sp>
      <p:sp>
        <p:nvSpPr>
          <p:cNvPr id="266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66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43"/>
            <a:ext cx="5547360" cy="4175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6" y="332601"/>
            <a:ext cx="28213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dirty="0" smtClean="0"/>
              <a:t>doc.: IEEE 802.11-15/</a:t>
            </a:r>
            <a:r>
              <a:rPr lang="en-US" altLang="zh-CN" sz="1800" b="1" dirty="0" smtClean="0"/>
              <a:t>1236r0</a:t>
            </a:r>
            <a:endParaRPr lang="en-US" altLang="zh-CN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4" Type="http://schemas.openxmlformats.org/officeDocument/2006/relationships/hyperlink" Target="http://standards.ieee.org/resources/antitrust-guidelines.pdf" TargetMode="External"/><Relationship Id="rId5" Type="http://schemas.openxmlformats.org/officeDocument/2006/relationships/hyperlink" Target="http://www.ieee.org/web/membership/ethics/code_ethics.html" TargetMode="External"/><Relationship Id="rId6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45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7FFBB0B3-AD33-44BA-8B37-4C7E9D1EE6B5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2015</a:t>
            </a:r>
            <a:r>
              <a:rPr lang="en-US" sz="2000" kern="0" dirty="0" smtClean="0">
                <a:latin typeface="+mn-lt"/>
                <a:ea typeface="+mn-ea"/>
              </a:rPr>
              <a:t>-</a:t>
            </a:r>
            <a:r>
              <a:rPr lang="en-US" sz="2000" kern="0" dirty="0" smtClean="0">
                <a:latin typeface="+mn-lt"/>
                <a:ea typeface="+mn-ea"/>
              </a:rPr>
              <a:t>11</a:t>
            </a:r>
            <a:r>
              <a:rPr lang="en-US" sz="2000" kern="0" dirty="0" smtClean="0">
                <a:latin typeface="+mn-lt"/>
                <a:ea typeface="+mn-ea"/>
              </a:rPr>
              <a:t>-10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sp>
        <p:nvSpPr>
          <p:cNvPr id="2867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>
                <a:solidFill>
                  <a:schemeClr val="tx2"/>
                </a:solidFill>
              </a:rPr>
              <a:t>IEEE 802.11aj Task Group 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November </a:t>
            </a:r>
            <a:r>
              <a:rPr lang="en-US" altLang="zh-CN" sz="3200" b="1" dirty="0">
                <a:solidFill>
                  <a:schemeClr val="tx2"/>
                </a:solidFill>
              </a:rPr>
              <a:t>2015 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Agenda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908867"/>
              </p:ext>
            </p:extLst>
          </p:nvPr>
        </p:nvGraphicFramePr>
        <p:xfrm>
          <a:off x="539750" y="3048000"/>
          <a:ext cx="7732713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3" name="Document" r:id="rId4" imgW="8509000" imgH="1587500" progId="Word.Document.8">
                  <p:embed/>
                </p:oleObj>
              </mc:Choice>
              <mc:Fallback>
                <p:oleObj name="Document" r:id="rId4" imgW="8509000" imgH="1587500" progId="Word.Document.8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048000"/>
                        <a:ext cx="7732713" cy="1030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Abstract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2667000"/>
            <a:ext cx="845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sz="3200" dirty="0">
                <a:latin typeface="Times New Roman" charset="0"/>
              </a:rPr>
              <a:t> Agenda for </a:t>
            </a:r>
            <a:r>
              <a:rPr lang="en-GB" sz="3200" dirty="0" smtClean="0">
                <a:latin typeface="Times New Roman" charset="0"/>
              </a:rPr>
              <a:t>IEEE 802.11aj </a:t>
            </a:r>
            <a:r>
              <a:rPr lang="en-GB" sz="3200" dirty="0">
                <a:latin typeface="Times New Roman" charset="0"/>
              </a:rPr>
              <a:t>meeting for November 2015, Dallas, Texas USA</a:t>
            </a:r>
            <a:endParaRPr lang="en-US" sz="3200" b="1" kern="0" dirty="0">
              <a:latin typeface="+mn-lt"/>
              <a:ea typeface="+mn-e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November 2015</a:t>
            </a:r>
            <a:endParaRPr lang="en-GB" sz="1800"/>
          </a:p>
        </p:txBody>
      </p:sp>
      <p:sp>
        <p:nvSpPr>
          <p:cNvPr id="1638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137275" y="6475413"/>
            <a:ext cx="2406650" cy="1841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Jim Lansford, Chair (CSR-Qualcomm)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7E04B423-A7B1-2E4C-97E7-381809E21CF0}" type="slidenum">
              <a:rPr lang="en-GB" sz="1200" b="0"/>
              <a:pPr/>
              <a:t>3</a:t>
            </a:fld>
            <a:endParaRPr lang="en-GB" sz="1200" b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sz="2800" u="sng">
                <a:latin typeface="Times New Roman" charset="0"/>
              </a:rPr>
              <a:t>Guidelines for IEEE-SA Meetings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611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>
              <a:solidFill>
                <a:srgbClr val="FF0000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630238" lvl="1" indent="-28575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60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600">
              <a:solidFill>
                <a:srgbClr val="000099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be silent if inappropriate topics are discussed… do formally object.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sz="1400" b="1">
                <a:solidFill>
                  <a:srgbClr val="000099"/>
                </a:solidFill>
                <a:latin typeface="Arial" charset="0"/>
              </a:rPr>
            </a:br>
            <a:endParaRPr lang="en-US" sz="1400" b="1">
              <a:solidFill>
                <a:srgbClr val="000099"/>
              </a:solidFill>
              <a:latin typeface="Arial" charset="0"/>
            </a:endParaRP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sz="1400" b="1" i="1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sz="1400" b="1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sz="1400" b="1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sz="1400" b="1">
                <a:solidFill>
                  <a:srgbClr val="000099"/>
                </a:solidFill>
                <a:latin typeface="Arial" charset="0"/>
              </a:rPr>
              <a:t> for more details.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This slide set is available </a:t>
            </a:r>
            <a:br>
              <a:rPr lang="en-US" sz="1400" b="1">
                <a:solidFill>
                  <a:srgbClr val="000099"/>
                </a:solidFill>
                <a:latin typeface="Arial" charset="0"/>
              </a:rPr>
            </a:br>
            <a:r>
              <a:rPr lang="en-US" sz="1400" b="1">
                <a:solidFill>
                  <a:srgbClr val="000099"/>
                </a:solidFill>
                <a:latin typeface="Arial" charset="0"/>
              </a:rPr>
              <a:t>at https://development.standards.ieee.org/myproject/Public/mytools/mob/slideset.ppt</a:t>
            </a:r>
          </a:p>
        </p:txBody>
      </p:sp>
    </p:spTree>
    <p:extLst>
      <p:ext uri="{BB962C8B-B14F-4D97-AF65-F5344CB8AC3E}">
        <p14:creationId xmlns:p14="http://schemas.microsoft.com/office/powerpoint/2010/main" val="17930973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November 2015</a:t>
            </a:r>
            <a:endParaRPr lang="en-GB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137275" y="6475413"/>
            <a:ext cx="2406650" cy="1841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Jim Lansford, Chair (CSR-Qualcomm)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15C2185B-84FC-784A-A02A-96EC8D19F0CE}" type="slidenum">
              <a:rPr lang="en-GB" sz="1200" b="0"/>
              <a:pPr/>
              <a:t>4</a:t>
            </a:fld>
            <a:endParaRPr lang="en-GB" sz="1200" b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772400" cy="922338"/>
          </a:xfrm>
        </p:spPr>
        <p:txBody>
          <a:bodyPr/>
          <a:lstStyle/>
          <a:p>
            <a:r>
              <a:rPr lang="en-US" sz="2800" u="sng">
                <a:solidFill>
                  <a:schemeClr val="tx1"/>
                </a:solidFill>
                <a:latin typeface="Times New Roman" charset="0"/>
              </a:rPr>
              <a:t>Resources – URLs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3"/>
              </a:rPr>
              <a:t>http://standards.ieee.org/faqs/affiliationFAQ.html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4"/>
              </a:rPr>
              <a:t>http://standards.ieee.org/resources/antitrust-guidelines.pdf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5"/>
              </a:rPr>
              <a:t>http://www.ieee.org/web/membership/ethics/code_ethics.html</a:t>
            </a:r>
            <a:r>
              <a:rPr lang="en-US" sz="2400">
                <a:latin typeface="Times New Roman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6"/>
              </a:rPr>
              <a:t>http://standards.ieee.org/board/pat/pat-slideset.ppt</a:t>
            </a:r>
            <a:endParaRPr lang="en-US" sz="2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9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smtClean="0"/>
              <a:t>Agenda Items for the Week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648200"/>
          </a:xfrm>
        </p:spPr>
        <p:txBody>
          <a:bodyPr/>
          <a:lstStyle/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Set agenda for the week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Review from July meeting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Approve the meeting minutes for July</a:t>
            </a:r>
            <a:r>
              <a:rPr lang="en-US" altLang="zh-CN" sz="2800" b="0" dirty="0" smtClean="0">
                <a:cs typeface="Arial" panose="020B0604020202020204" pitchFamily="34" charset="0"/>
              </a:rPr>
              <a:t>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meeting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Comment Resolution for CIDs in CC22 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Election of sub-editor for 45GHz</a:t>
            </a:r>
          </a:p>
          <a:p>
            <a:r>
              <a:rPr lang="en-US" altLang="zh-CN" sz="2800" b="0" dirty="0" smtClean="0">
                <a:cs typeface="Arial" panose="020B0604020202020204" pitchFamily="34" charset="0"/>
              </a:rPr>
              <a:t>Motion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Planning for November 2015 Meeting</a:t>
            </a:r>
          </a:p>
          <a:p>
            <a:endParaRPr lang="en-US" altLang="zh-CN" sz="2800" b="0" dirty="0" smtClean="0">
              <a:latin typeface="+mj-lt"/>
            </a:endParaRPr>
          </a:p>
          <a:p>
            <a:endParaRPr lang="en-US" altLang="zh-CN" sz="2800" b="0" dirty="0" smtClean="0">
              <a:latin typeface="+mj-lt"/>
            </a:endParaRPr>
          </a:p>
          <a:p>
            <a:pPr>
              <a:buFontTx/>
              <a:buNone/>
            </a:pPr>
            <a:endParaRPr lang="en-US" altLang="zh-CN" sz="2800" b="0" dirty="0" smtClean="0">
              <a:latin typeface="+mj-lt"/>
            </a:endParaRP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8A786E8D-8E81-4AEC-B621-A159F4A00DB2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3891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</a:t>
            </a:r>
            <a:r>
              <a:rPr lang="en-US" altLang="zh-CN" dirty="0" smtClean="0"/>
              <a:t>802.11aj Agenda for the Week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828800"/>
            <a:ext cx="7776864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000" dirty="0" smtClean="0"/>
              <a:t>Tuesday, Nov 10, </a:t>
            </a:r>
            <a:r>
              <a:rPr lang="en-US" altLang="zh-CN" sz="2000" dirty="0" smtClean="0"/>
              <a:t>2015 </a:t>
            </a:r>
            <a:r>
              <a:rPr lang="en-US" altLang="zh-CN" sz="2000" dirty="0" smtClean="0"/>
              <a:t>08</a:t>
            </a:r>
            <a:r>
              <a:rPr lang="en-US" altLang="zh-CN" sz="2000" dirty="0" smtClean="0"/>
              <a:t>:</a:t>
            </a:r>
            <a:r>
              <a:rPr lang="en-US" altLang="zh-CN" sz="2000" dirty="0"/>
              <a:t>0</a:t>
            </a:r>
            <a:r>
              <a:rPr lang="en-US" altLang="zh-CN" sz="2000" dirty="0" smtClean="0"/>
              <a:t>0 </a:t>
            </a:r>
            <a:r>
              <a:rPr lang="en-US" altLang="zh-CN" sz="2000" dirty="0" smtClean="0"/>
              <a:t>– </a:t>
            </a:r>
            <a:r>
              <a:rPr lang="en-US" altLang="zh-CN" sz="2000" dirty="0" smtClean="0"/>
              <a:t>10:</a:t>
            </a:r>
            <a:r>
              <a:rPr lang="en-US" altLang="zh-CN" sz="2000" dirty="0"/>
              <a:t>0</a:t>
            </a:r>
            <a:r>
              <a:rPr lang="en-US" altLang="zh-CN" sz="2000" dirty="0" smtClean="0"/>
              <a:t>0</a:t>
            </a:r>
            <a:endParaRPr lang="en-US" altLang="zh-CN" sz="2000" dirty="0" smtClean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 smtClean="0"/>
              <a:t>Review IEEE 802 &amp; IEEE 802.11 Policies and Procedures</a:t>
            </a:r>
          </a:p>
          <a:p>
            <a:pPr lvl="1"/>
            <a:r>
              <a:rPr lang="en-US" altLang="zh-CN" sz="2000" dirty="0" smtClean="0"/>
              <a:t>Set agenda for the week</a:t>
            </a:r>
          </a:p>
          <a:p>
            <a:pPr lvl="1"/>
            <a:r>
              <a:rPr lang="en-US" altLang="zh-CN" sz="2000" dirty="0" smtClean="0"/>
              <a:t>Review from last meeting</a:t>
            </a:r>
          </a:p>
          <a:p>
            <a:pPr lvl="1"/>
            <a:r>
              <a:rPr lang="en-US" altLang="zh-CN" sz="2000" dirty="0" smtClean="0"/>
              <a:t>Approve the meeting minute in </a:t>
            </a:r>
            <a:r>
              <a:rPr lang="en-US" altLang="zh-CN" sz="2000" dirty="0" smtClean="0"/>
              <a:t>Sept </a:t>
            </a:r>
            <a:r>
              <a:rPr lang="en-US" altLang="zh-CN" sz="2000" dirty="0" smtClean="0"/>
              <a:t>meeting</a:t>
            </a:r>
          </a:p>
          <a:p>
            <a:pPr lvl="1"/>
            <a:r>
              <a:rPr lang="en-US" sz="2000" dirty="0" err="1" smtClean="0"/>
              <a:t>TGaj</a:t>
            </a:r>
            <a:r>
              <a:rPr lang="en-US" sz="2000" dirty="0" smtClean="0"/>
              <a:t> </a:t>
            </a:r>
            <a:r>
              <a:rPr lang="en-US" sz="2000" dirty="0" smtClean="0"/>
              <a:t>Editor Report for CC22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Resolution </a:t>
            </a:r>
            <a:r>
              <a:rPr lang="en-US" sz="2000" dirty="0" smtClean="0"/>
              <a:t>for Comments on IEEE 802.11aj (45GHz) D 0.6</a:t>
            </a:r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</a:t>
            </a:r>
            <a:r>
              <a:rPr lang="en-US" altLang="zh-CN" dirty="0" smtClean="0"/>
              <a:t>802.11aj Agenda for the Week</a:t>
            </a:r>
          </a:p>
        </p:txBody>
      </p:sp>
      <p:sp>
        <p:nvSpPr>
          <p:cNvPr id="39939" name="Content Placeholder 6"/>
          <p:cNvSpPr>
            <a:spLocks noGrp="1"/>
          </p:cNvSpPr>
          <p:nvPr>
            <p:ph sz="half" idx="2"/>
          </p:nvPr>
        </p:nvSpPr>
        <p:spPr>
          <a:xfrm>
            <a:off x="611560" y="1844824"/>
            <a:ext cx="8352928" cy="407274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dirty="0" smtClean="0"/>
              <a:t>Tuesday</a:t>
            </a:r>
            <a:r>
              <a:rPr lang="en-US" altLang="zh-CN" sz="2400" dirty="0" smtClean="0"/>
              <a:t>, Nov 10, </a:t>
            </a:r>
            <a:r>
              <a:rPr lang="en-US" altLang="zh-CN" sz="2400" dirty="0" smtClean="0"/>
              <a:t>2015 </a:t>
            </a:r>
            <a:r>
              <a:rPr lang="en-US" altLang="zh-CN" sz="2400" dirty="0" smtClean="0"/>
              <a:t>16:</a:t>
            </a:r>
            <a:r>
              <a:rPr lang="en-US" altLang="zh-CN" sz="2400" dirty="0"/>
              <a:t>0</a:t>
            </a:r>
            <a:r>
              <a:rPr lang="en-US" altLang="zh-CN" sz="2400" dirty="0" smtClean="0"/>
              <a:t>0 </a:t>
            </a:r>
            <a:r>
              <a:rPr lang="en-US" altLang="zh-CN" sz="2400" dirty="0" smtClean="0"/>
              <a:t>– </a:t>
            </a:r>
            <a:r>
              <a:rPr lang="en-US" altLang="zh-CN" sz="2400" dirty="0" smtClean="0"/>
              <a:t>18:00</a:t>
            </a:r>
            <a:endParaRPr lang="en-US" altLang="zh-CN" sz="2400" dirty="0" smtClean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Discussion on </a:t>
            </a:r>
            <a:r>
              <a:rPr lang="en-US" altLang="zh-CN" dirty="0" smtClean="0"/>
              <a:t>technical draft for both 60GHz and 45GHz</a:t>
            </a:r>
          </a:p>
          <a:p>
            <a:pPr lvl="1">
              <a:lnSpc>
                <a:spcPct val="90000"/>
              </a:lnSpc>
            </a:pP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sz="2400" dirty="0"/>
              <a:t>Wednesday, Nov 11, 2015 16:00 – 18:00</a:t>
            </a:r>
            <a:endParaRPr lang="en-US" sz="2000" dirty="0"/>
          </a:p>
          <a:p>
            <a:pPr lvl="1"/>
            <a:r>
              <a:rPr lang="en-US" altLang="zh-CN" sz="2000" dirty="0"/>
              <a:t>Discussion on the technical </a:t>
            </a:r>
            <a:r>
              <a:rPr lang="en-US" altLang="zh-CN" sz="2000" dirty="0" smtClean="0"/>
              <a:t>draft</a:t>
            </a:r>
          </a:p>
          <a:p>
            <a:pPr lvl="1"/>
            <a:endParaRPr lang="en-US" altLang="zh-CN" sz="2000" dirty="0"/>
          </a:p>
          <a:p>
            <a:pPr>
              <a:lnSpc>
                <a:spcPct val="90000"/>
              </a:lnSpc>
            </a:pPr>
            <a:r>
              <a:rPr lang="en-US" altLang="zh-CN" sz="2400" dirty="0"/>
              <a:t>Thursday, Nov 12, 2015 08:00 – 10:00</a:t>
            </a:r>
            <a:endParaRPr lang="en-US" altLang="zh-CN" sz="2000" dirty="0"/>
          </a:p>
          <a:p>
            <a:pPr lvl="1"/>
            <a:r>
              <a:rPr lang="en-US" altLang="zh-CN" sz="2000" dirty="0" err="1"/>
              <a:t>TGaj</a:t>
            </a:r>
            <a:r>
              <a:rPr lang="en-US" altLang="zh-CN" sz="2000" dirty="0"/>
              <a:t> Technical Specification D1.0 ready for WG Initial Letter Ballot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>
                <a:cs typeface="Arial" panose="020B0604020202020204" pitchFamily="34" charset="0"/>
              </a:rPr>
              <a:t>Motion</a:t>
            </a: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>
                <a:sym typeface="Wingdings" panose="05000000000000000000" pitchFamily="2" charset="2"/>
              </a:rPr>
              <a:t>Plan for Jan meeting</a:t>
            </a:r>
            <a:endParaRPr lang="en-US" altLang="zh-CN" dirty="0"/>
          </a:p>
          <a:p>
            <a:pPr lvl="1"/>
            <a:endParaRPr lang="en-US" altLang="zh-CN" sz="2000" dirty="0"/>
          </a:p>
          <a:p>
            <a:pPr lvl="1">
              <a:lnSpc>
                <a:spcPct val="90000"/>
              </a:lnSpc>
            </a:pPr>
            <a:endParaRPr lang="en-US" altLang="zh-CN" sz="2000" dirty="0" smtClean="0"/>
          </a:p>
          <a:p>
            <a:pPr lvl="1">
              <a:lnSpc>
                <a:spcPct val="90000"/>
              </a:lnSpc>
            </a:pP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endParaRPr lang="en-US" sz="2000" dirty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Nov 2015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76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115169</TotalTime>
  <Words>668</Words>
  <Application>Microsoft Macintosh PowerPoint</Application>
  <PresentationFormat>On-screen Show (4:3)</PresentationFormat>
  <Paragraphs>102</Paragraphs>
  <Slides>7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PowerPoint Presentation</vt:lpstr>
      <vt:lpstr>PowerPoint Presentation</vt:lpstr>
      <vt:lpstr>Guidelines for IEEE-SA Meetings</vt:lpstr>
      <vt:lpstr>Resources – URLs</vt:lpstr>
      <vt:lpstr>Agenda Items for the Week</vt:lpstr>
      <vt:lpstr>IEEE 802.11aj Agenda for the Week</vt:lpstr>
      <vt:lpstr>IEEE 802.11aj Agenda for the Week</vt:lpstr>
    </vt:vector>
  </TitlesOfParts>
  <Company>I2R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Sept 2011 Report</dc:title>
  <dc:creator>Xiaoming Peng</dc:creator>
  <cp:keywords>Sept 2012</cp:keywords>
  <cp:lastModifiedBy>Peng Xiaoming</cp:lastModifiedBy>
  <cp:revision>3389</cp:revision>
  <cp:lastPrinted>1998-02-10T13:28:06Z</cp:lastPrinted>
  <dcterms:created xsi:type="dcterms:W3CDTF">2007-04-17T18:10:23Z</dcterms:created>
  <dcterms:modified xsi:type="dcterms:W3CDTF">2015-10-04T23:38:00Z</dcterms:modified>
</cp:coreProperties>
</file>