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360" r:id="rId4"/>
    <p:sldId id="390" r:id="rId5"/>
    <p:sldId id="275" r:id="rId6"/>
    <p:sldId id="382" r:id="rId7"/>
    <p:sldId id="389" r:id="rId8"/>
    <p:sldId id="394" r:id="rId9"/>
    <p:sldId id="393" r:id="rId10"/>
    <p:sldId id="392" r:id="rId11"/>
    <p:sldId id="388" r:id="rId12"/>
    <p:sldId id="391" r:id="rId13"/>
    <p:sldId id="395" r:id="rId14"/>
    <p:sldId id="396" r:id="rId15"/>
    <p:sldId id="397" r:id="rId16"/>
    <p:sldId id="327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9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(HPE-Aruba)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27763" cy="215444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4532331" cy="369332"/>
          </a:xfrm>
        </p:spPr>
        <p:txBody>
          <a:bodyPr/>
          <a:lstStyle/>
          <a:p>
            <a:r>
              <a:rPr lang="en-US" smtClean="0"/>
              <a:t>Dorothy Stanley (HPE-Aruba)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01992" y="9001125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04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802.11-15/1226r3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(HPE-Aruba)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(HPE-Aruba)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96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802.11-15/1226r3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118910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91465" y="9001125"/>
            <a:ext cx="242201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6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802.11-15/1226r3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94-00-00ay-ieee-802-11-liaison-to-wi-fi-alliance-on-its-feedback-on-802-11-task-group-ay-usage-models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30-00-0000-liaison-response-to-3gpp-r4-156886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29-00-0000-liaison-response-to-3gpp-r4-156870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33-02-0000-regulatory-sc-mission-statement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134888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" name="Document" r:id="rId4" imgW="8540406" imgH="2812348" progId="Word.Document.8">
                  <p:embed/>
                </p:oleObj>
              </mc:Choice>
              <mc:Fallback>
                <p:oleObj name="Document" r:id="rId4" imgW="8540406" imgH="281234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WFA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mentor.ieee.org/802.11/dcn/15/11-15-1294-00-00ay-ieee-802-11-liaison-to-wi-fi-alliance-on-its-feedback-on-802-11-task-group-ay-usage-models.doc</a:t>
            </a:r>
            <a:r>
              <a:rPr lang="en-US" dirty="0" smtClean="0"/>
              <a:t> </a:t>
            </a:r>
          </a:p>
          <a:p>
            <a:r>
              <a:rPr lang="fr-FR" dirty="0" smtClean="0"/>
              <a:t>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the WFA on </a:t>
            </a:r>
            <a:r>
              <a:rPr lang="fr-FR" dirty="0" err="1" smtClean="0"/>
              <a:t>TGay</a:t>
            </a:r>
            <a:r>
              <a:rPr lang="fr-FR" dirty="0" smtClean="0"/>
              <a:t> usage </a:t>
            </a:r>
            <a:r>
              <a:rPr lang="fr-FR" dirty="0" err="1" smtClean="0"/>
              <a:t>models</a:t>
            </a:r>
            <a:r>
              <a:rPr lang="fr-FR" dirty="0" smtClean="0"/>
              <a:t>, </a:t>
            </a:r>
            <a:r>
              <a:rPr lang="fr-FR" dirty="0" err="1" smtClean="0"/>
              <a:t>granting</a:t>
            </a:r>
            <a:r>
              <a:rPr lang="fr-FR" dirty="0" smtClean="0"/>
              <a:t> the chair </a:t>
            </a:r>
            <a:r>
              <a:rPr lang="fr-FR" dirty="0" err="1" smtClean="0"/>
              <a:t>editorial</a:t>
            </a:r>
            <a:r>
              <a:rPr lang="fr-FR" dirty="0" smtClean="0"/>
              <a:t> </a:t>
            </a:r>
            <a:r>
              <a:rPr lang="fr-FR" dirty="0" err="1" smtClean="0"/>
              <a:t>license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Edward Au</a:t>
            </a:r>
          </a:p>
          <a:p>
            <a:r>
              <a:rPr lang="fr-FR" dirty="0" smtClean="0"/>
              <a:t>Second: </a:t>
            </a:r>
            <a:r>
              <a:rPr lang="fr-FR" dirty="0" smtClean="0"/>
              <a:t>Lei Wang</a:t>
            </a:r>
            <a:endParaRPr lang="fr-FR" dirty="0" smtClean="0"/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  <a:r>
              <a:rPr lang="fr-FR" dirty="0" smtClean="0"/>
              <a:t>46-0-5 Passes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1265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mentor.ieee.org/802.11/dcn/15/11-15-1430-00-0000-liaison-response-to-3gpp-r4-156886.docx</a:t>
            </a:r>
            <a:r>
              <a:rPr lang="en-US" dirty="0" smtClean="0"/>
              <a:t> </a:t>
            </a:r>
            <a:r>
              <a:rPr lang="fr-FR" dirty="0" smtClean="0"/>
              <a:t>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156886 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 smtClean="0"/>
              <a:t>Filip Mestanov</a:t>
            </a:r>
          </a:p>
          <a:p>
            <a:r>
              <a:rPr lang="fr-FR" dirty="0" smtClean="0"/>
              <a:t>Second: </a:t>
            </a:r>
            <a:r>
              <a:rPr lang="fr-FR" dirty="0" smtClean="0"/>
              <a:t>Guido Hiertz</a:t>
            </a:r>
            <a:endParaRPr lang="fr-FR" dirty="0" smtClean="0"/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  <a:r>
              <a:rPr lang="fr-FR" dirty="0" smtClean="0"/>
              <a:t>51-0-4 Passes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154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Liaison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Motion</a:t>
            </a:r>
          </a:p>
          <a:p>
            <a:r>
              <a:rPr lang="en-US" dirty="0" smtClean="0"/>
              <a:t>Approve document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mentor.ieee.org/802.11/dcn/15/11-15-1429-00-0000-liaison-response-to-3gpp-r4-156870.docx</a:t>
            </a:r>
            <a:r>
              <a:rPr lang="en-US" dirty="0" smtClean="0"/>
              <a:t> </a:t>
            </a:r>
            <a:r>
              <a:rPr lang="fr-FR" dirty="0" smtClean="0"/>
              <a:t> as the IEEE </a:t>
            </a:r>
            <a:r>
              <a:rPr lang="fr-FR" dirty="0"/>
              <a:t>802.11 </a:t>
            </a:r>
            <a:r>
              <a:rPr lang="fr-FR" dirty="0" err="1"/>
              <a:t>response</a:t>
            </a:r>
            <a:r>
              <a:rPr lang="fr-FR" dirty="0"/>
              <a:t> to </a:t>
            </a:r>
            <a:r>
              <a:rPr lang="fr-FR" dirty="0" smtClean="0"/>
              <a:t>3GPP </a:t>
            </a:r>
            <a:r>
              <a:rPr lang="fr-FR" dirty="0" err="1" smtClean="0"/>
              <a:t>request</a:t>
            </a:r>
            <a:r>
              <a:rPr lang="fr-FR" dirty="0" smtClean="0"/>
              <a:t> 156870 and </a:t>
            </a:r>
            <a:r>
              <a:rPr lang="fr-FR" dirty="0" err="1"/>
              <a:t>grant</a:t>
            </a:r>
            <a:r>
              <a:rPr lang="fr-FR" dirty="0"/>
              <a:t> the 802.11 chair </a:t>
            </a:r>
            <a:r>
              <a:rPr lang="fr-FR" dirty="0" err="1"/>
              <a:t>editorial</a:t>
            </a:r>
            <a:r>
              <a:rPr lang="fr-FR" dirty="0"/>
              <a:t> </a:t>
            </a:r>
            <a:r>
              <a:rPr lang="fr-FR" dirty="0" smtClean="0"/>
              <a:t>licence. </a:t>
            </a:r>
          </a:p>
          <a:p>
            <a:r>
              <a:rPr lang="fr-FR" dirty="0" err="1" smtClean="0"/>
              <a:t>Moved</a:t>
            </a:r>
            <a:r>
              <a:rPr lang="fr-FR" dirty="0" smtClean="0"/>
              <a:t>: </a:t>
            </a:r>
            <a:r>
              <a:rPr lang="en-US" dirty="0"/>
              <a:t>Filip Mestanov</a:t>
            </a:r>
          </a:p>
          <a:p>
            <a:r>
              <a:rPr lang="fr-FR" dirty="0" smtClean="0"/>
              <a:t>Second: </a:t>
            </a:r>
            <a:r>
              <a:rPr lang="fr-FR" dirty="0" smtClean="0"/>
              <a:t> Lei Wang</a:t>
            </a:r>
            <a:endParaRPr lang="fr-FR" dirty="0" smtClean="0"/>
          </a:p>
          <a:p>
            <a:r>
              <a:rPr lang="fr-FR" dirty="0" err="1" smtClean="0"/>
              <a:t>Result</a:t>
            </a:r>
            <a:r>
              <a:rPr lang="fr-FR" dirty="0" smtClean="0"/>
              <a:t>:  </a:t>
            </a:r>
            <a:r>
              <a:rPr lang="fr-FR" dirty="0" smtClean="0"/>
              <a:t>52-0-3 Passes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GB" sz="1200" b="0" smtClean="0"/>
              <a:t>Dorothy Stanley, HPE-Aruba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1800" smtClean="0"/>
              <a:t>November 2015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78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Motion 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Attendance requirements shall be considered satisfied by attendee who has registered for 802.11 as primary group, when the badge is picked up.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Moved</a:t>
            </a:r>
            <a:r>
              <a:rPr lang="en-US" dirty="0"/>
              <a:t>: Knut Odman    </a:t>
            </a:r>
          </a:p>
          <a:p>
            <a:pPr marL="0" indent="0">
              <a:buNone/>
            </a:pPr>
            <a:r>
              <a:rPr lang="en-US" dirty="0"/>
              <a:t>Seconded: </a:t>
            </a:r>
            <a:r>
              <a:rPr lang="en-US" dirty="0" smtClean="0"/>
              <a:t>Paul Lambert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Result: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Knut Odman,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 Motion 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r>
              <a:rPr lang="en-US" u="sng" dirty="0" smtClean="0"/>
              <a:t>Direct the WG leadership to investigate the necessary changes in rules and procedures to enable “</a:t>
            </a:r>
            <a:r>
              <a:rPr lang="en-US" dirty="0" smtClean="0"/>
              <a:t>Attendance </a:t>
            </a:r>
            <a:r>
              <a:rPr lang="en-US" dirty="0" smtClean="0"/>
              <a:t>requirements shall be considered satisfied by attendee who has registered for 802.11 as primary group, when the badge is picked </a:t>
            </a:r>
            <a:r>
              <a:rPr lang="en-US" dirty="0" smtClean="0"/>
              <a:t>up”, </a:t>
            </a:r>
            <a:r>
              <a:rPr lang="en-US" u="sng" dirty="0" smtClean="0"/>
              <a:t>and report back to the WG in the January 2016 session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Moved</a:t>
            </a:r>
            <a:r>
              <a:rPr lang="en-US" dirty="0"/>
              <a:t>: </a:t>
            </a:r>
            <a:r>
              <a:rPr lang="en-US" dirty="0" smtClean="0"/>
              <a:t>Mark Hamilton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Seconded: </a:t>
            </a:r>
            <a:r>
              <a:rPr lang="en-US" dirty="0" smtClean="0"/>
              <a:t>Tom </a:t>
            </a:r>
            <a:r>
              <a:rPr lang="en-US" dirty="0" err="1" smtClean="0"/>
              <a:t>Kolze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Result: 48-1-3 </a:t>
            </a:r>
            <a:r>
              <a:rPr lang="en-US" dirty="0"/>
              <a:t>Passes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Knut Odman,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Main Motion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r>
              <a:rPr lang="en-US" u="sng" dirty="0" smtClean="0"/>
              <a:t>Direct the WG leadership to investigate the necessary changes in rules and procedures to enable “</a:t>
            </a:r>
            <a:r>
              <a:rPr lang="en-US" dirty="0" smtClean="0"/>
              <a:t>Attendance </a:t>
            </a:r>
            <a:r>
              <a:rPr lang="en-US" dirty="0" smtClean="0"/>
              <a:t>requirements shall be considered satisfied by attendee who has registered for 802.11 as primary group, when the badge is picked </a:t>
            </a:r>
            <a:r>
              <a:rPr lang="en-US" dirty="0" smtClean="0"/>
              <a:t>up”, </a:t>
            </a:r>
            <a:r>
              <a:rPr lang="en-US" u="sng" dirty="0" smtClean="0"/>
              <a:t>and report back to the WG in the January 2016 session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Moved: Knut </a:t>
            </a:r>
            <a:r>
              <a:rPr lang="en-US" dirty="0" err="1"/>
              <a:t>Odman</a:t>
            </a: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Seconded: Paul Lambert</a:t>
            </a:r>
          </a:p>
          <a:p>
            <a:pPr marL="0" indent="0">
              <a:buNone/>
            </a:pPr>
            <a:r>
              <a:rPr lang="en-US" dirty="0" smtClean="0"/>
              <a:t>Result: 41-2-8 Passes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Knut Odman,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7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November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motions for Wednesday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IEEE 802 Executive Committee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Officer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 </a:t>
            </a:r>
            <a:r>
              <a:rPr lang="en-US" sz="2400" dirty="0" smtClean="0"/>
              <a:t>Confirm </a:t>
            </a:r>
          </a:p>
          <a:p>
            <a:pPr lvl="1"/>
            <a:r>
              <a:rPr lang="en-US" b="1" dirty="0" smtClean="0"/>
              <a:t>Michael Montemurro (BlackBerry) as PAR SC vice chair,</a:t>
            </a:r>
          </a:p>
          <a:p>
            <a:pPr lvl="1"/>
            <a:r>
              <a:rPr lang="en-US" altLang="en-US" b="1" dirty="0" smtClean="0"/>
              <a:t>Lei </a:t>
            </a:r>
            <a:r>
              <a:rPr lang="en-US" altLang="en-US" b="1" dirty="0"/>
              <a:t>Wang (Marvell</a:t>
            </a:r>
            <a:r>
              <a:rPr lang="en-US" altLang="en-US" b="1" dirty="0" smtClean="0"/>
              <a:t>) as </a:t>
            </a:r>
            <a:r>
              <a:rPr lang="en-US" b="1" dirty="0" smtClean="0"/>
              <a:t>WNG SC</a:t>
            </a:r>
            <a:r>
              <a:rPr lang="en-US" sz="2000" b="1" dirty="0" smtClean="0"/>
              <a:t> vice chair, and</a:t>
            </a:r>
          </a:p>
          <a:p>
            <a:pPr lvl="1"/>
            <a:r>
              <a:rPr lang="en-US" sz="2000" b="1" dirty="0" smtClean="0"/>
              <a:t>Carlos </a:t>
            </a:r>
            <a:r>
              <a:rPr lang="en-US" b="1" dirty="0" smtClean="0"/>
              <a:t>Aldana</a:t>
            </a:r>
            <a:r>
              <a:rPr lang="en-US" sz="2000" b="1" dirty="0" smtClean="0"/>
              <a:t> (</a:t>
            </a:r>
            <a:r>
              <a:rPr lang="en-US" b="1" dirty="0" smtClean="0"/>
              <a:t>Qualcomm</a:t>
            </a:r>
            <a:r>
              <a:rPr lang="en-US" sz="2000" b="1" dirty="0" smtClean="0"/>
              <a:t>) as </a:t>
            </a:r>
            <a:r>
              <a:rPr lang="en-US" sz="2000" b="1" dirty="0" err="1" smtClean="0"/>
              <a:t>TGaz</a:t>
            </a:r>
            <a:r>
              <a:rPr lang="en-US" sz="2000" b="1" dirty="0" smtClean="0"/>
              <a:t> vice chair.</a:t>
            </a:r>
          </a:p>
          <a:p>
            <a:r>
              <a:rPr lang="en-US" altLang="en-US" b="1" dirty="0" smtClean="0"/>
              <a:t>Moved by: Stuart Kerry</a:t>
            </a:r>
          </a:p>
          <a:p>
            <a:r>
              <a:rPr lang="en-US" altLang="en-US" b="1" dirty="0" smtClean="0"/>
              <a:t>Seconded by: Marc </a:t>
            </a:r>
            <a:r>
              <a:rPr lang="en-US" altLang="en-US" b="1" dirty="0" err="1" smtClean="0"/>
              <a:t>Emmelman</a:t>
            </a:r>
            <a:endParaRPr lang="en-US" altLang="en-US" b="1" dirty="0" smtClean="0"/>
          </a:p>
          <a:p>
            <a:r>
              <a:rPr lang="en-US" altLang="en-US" b="1" dirty="0" smtClean="0"/>
              <a:t>Result</a:t>
            </a:r>
            <a:r>
              <a:rPr lang="en-US" altLang="en-US" b="1" smtClean="0"/>
              <a:t>:  Unanimous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sz="1800" i="1" dirty="0" smtClean="0"/>
              <a:t>802.11 OM 4.3: </a:t>
            </a:r>
            <a:r>
              <a:rPr lang="en-US" sz="1800" i="1" dirty="0" smtClean="0"/>
              <a:t>TG Vice-Chair is elected by a TG majority approval and confirmed by a WG majority approval. </a:t>
            </a:r>
          </a:p>
          <a:p>
            <a:pPr marL="0" indent="0">
              <a:buNone/>
            </a:pPr>
            <a:r>
              <a:rPr lang="en-US" sz="1800" i="1" dirty="0" smtClean="0"/>
              <a:t>PAR SC result: Unanimous</a:t>
            </a:r>
            <a:br>
              <a:rPr lang="en-US" sz="1800" i="1" dirty="0" smtClean="0"/>
            </a:br>
            <a:r>
              <a:rPr lang="en-US" sz="1800" i="1" dirty="0" smtClean="0"/>
              <a:t>WNG SC result</a:t>
            </a:r>
            <a:r>
              <a:rPr lang="en-US" sz="1800" i="1" dirty="0"/>
              <a:t>: </a:t>
            </a:r>
            <a:r>
              <a:rPr lang="en-US" sz="1800" i="1" dirty="0" smtClean="0"/>
              <a:t>61(Lei Wang), 24(Clint Chaplin)</a:t>
            </a:r>
            <a:r>
              <a:rPr lang="en-US" sz="1800" i="1" dirty="0"/>
              <a:t/>
            </a:r>
            <a:br>
              <a:rPr lang="en-US" sz="1800" i="1" dirty="0"/>
            </a:br>
            <a:r>
              <a:rPr lang="en-US" sz="1800" i="1" dirty="0" err="1"/>
              <a:t>TGaz</a:t>
            </a:r>
            <a:r>
              <a:rPr lang="en-US" sz="1800" i="1" dirty="0"/>
              <a:t> result</a:t>
            </a:r>
            <a:r>
              <a:rPr lang="en-US" sz="1800" i="1" dirty="0" smtClean="0"/>
              <a:t>: 30-0-1</a:t>
            </a:r>
            <a:endParaRPr lang="en-US" sz="1800" i="1" dirty="0"/>
          </a:p>
          <a:p>
            <a:pPr marL="0" indent="0">
              <a:buNone/>
            </a:pPr>
            <a:endParaRPr lang="en-US" sz="18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5302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784934"/>
              </p:ext>
            </p:extLst>
          </p:nvPr>
        </p:nvGraphicFramePr>
        <p:xfrm>
          <a:off x="152400" y="762000"/>
          <a:ext cx="8839200" cy="4917379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 , Jan 11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Thurs  Dec 3 to 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Jan 14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Nov 24 through Mar 8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24, Dec 1,8,15, Jan 5,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3, 10, 17, Jan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Dec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20, Mon Nov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Dec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Dec</a:t>
                      </a: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LRLP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Dec 8, Dec 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19, Dec 4, 11, 18, Jan 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791200"/>
            <a:ext cx="865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Motion to approve: Moved</a:t>
            </a:r>
            <a:r>
              <a:rPr lang="en-US" sz="1800" dirty="0" smtClean="0"/>
              <a:t>: Mark Hamilton, Seconded: Donald Eastlake    </a:t>
            </a:r>
            <a:r>
              <a:rPr lang="en-US" sz="1800" dirty="0" smtClean="0"/>
              <a:t>Result:  </a:t>
            </a:r>
            <a:r>
              <a:rPr lang="en-US" sz="1800" dirty="0" smtClean="0"/>
              <a:t>Unanimous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11-14/0629r13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Al </a:t>
            </a:r>
            <a:r>
              <a:rPr lang="en-GB" dirty="0" err="1" smtClean="0"/>
              <a:t>Petrick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38-0-12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14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HPE-Aruba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802.11 WG Motion (REG SC)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Approve document </a:t>
            </a:r>
            <a:r>
              <a:rPr lang="en-US" altLang="en-US" i="1" dirty="0">
                <a:hlinkClick r:id="rId3"/>
              </a:rPr>
              <a:t>https://</a:t>
            </a:r>
            <a:r>
              <a:rPr lang="en-US" altLang="en-US" i="1" dirty="0" smtClean="0">
                <a:hlinkClick r:id="rId3"/>
              </a:rPr>
              <a:t>mentor.ieee.org/802.11/dcn/15/11-15-1433-02-0000-regulatory-sc-mission-statement.pptx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 as the 802.11 WG input to the EC discussion on a regulatory mission statement.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 by</a:t>
            </a:r>
            <a:r>
              <a:rPr lang="en-US" altLang="en-US" dirty="0"/>
              <a:t> </a:t>
            </a:r>
            <a:r>
              <a:rPr lang="en-US" altLang="en-US" dirty="0" smtClean="0"/>
              <a:t>Rich Kennedy on behalf of the Regulatory SC</a:t>
            </a:r>
          </a:p>
          <a:p>
            <a:r>
              <a:rPr lang="en-US" altLang="en-US" dirty="0" smtClean="0"/>
              <a:t>Seconded by</a:t>
            </a:r>
            <a:r>
              <a:rPr lang="en-US" altLang="en-US" dirty="0" smtClean="0"/>
              <a:t>: Peter Ecclesine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48-0-8 Passes</a:t>
            </a:r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08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en-US" dirty="0" err="1"/>
              <a:t>TGaj</a:t>
            </a:r>
            <a:r>
              <a:rPr lang="en-US" altLang="en-US" dirty="0"/>
              <a:t> Motion for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916016"/>
          </a:xfrm>
        </p:spPr>
        <p:txBody>
          <a:bodyPr/>
          <a:lstStyle/>
          <a:p>
            <a:r>
              <a:rPr lang="en-US" altLang="en-US" dirty="0"/>
              <a:t>Having approved comment resolutions for all of the comments received from comment collecting on P802.11aj </a:t>
            </a:r>
            <a:r>
              <a:rPr lang="en-US" altLang="en-US" dirty="0" smtClean="0"/>
              <a:t>D0.01 </a:t>
            </a:r>
            <a:r>
              <a:rPr lang="en-US" altLang="en-US" dirty="0"/>
              <a:t>(CC12), </a:t>
            </a:r>
            <a:r>
              <a:rPr lang="en-US" altLang="en-US" dirty="0" smtClean="0"/>
              <a:t>D0.2 </a:t>
            </a:r>
            <a:r>
              <a:rPr lang="en-US" altLang="en-US" dirty="0"/>
              <a:t>(</a:t>
            </a:r>
            <a:r>
              <a:rPr lang="en-US" altLang="en-US" dirty="0" smtClean="0"/>
              <a:t>CC19),  D0.5 (CC20) and </a:t>
            </a:r>
            <a:r>
              <a:rPr lang="en-US" altLang="en-US" dirty="0"/>
              <a:t>D0.6 (CC22</a:t>
            </a:r>
            <a:r>
              <a:rPr lang="en-US" altLang="en-US" dirty="0" smtClean="0"/>
              <a:t>) </a:t>
            </a:r>
            <a:r>
              <a:rPr lang="en-US" altLang="en-US" dirty="0"/>
              <a:t>as specified in </a:t>
            </a:r>
            <a:r>
              <a:rPr lang="en-US" altLang="en-US" dirty="0" smtClean="0"/>
              <a:t>11-15/1443r0</a:t>
            </a:r>
            <a:endParaRPr lang="en-GB" altLang="en-US" dirty="0"/>
          </a:p>
          <a:p>
            <a:r>
              <a:rPr lang="en-GB" altLang="en-US" dirty="0"/>
              <a:t>Instruct the editor to prepare P802.11aj D1.0,  and</a:t>
            </a:r>
          </a:p>
          <a:p>
            <a:r>
              <a:rPr lang="en-GB" altLang="en-US" dirty="0"/>
              <a:t>Approve a 30 day Working Group Technical Letter Ballot asking the question “Should P802.11aj D1.0 be forwarded to Sponsor Ballot</a:t>
            </a:r>
            <a:r>
              <a:rPr lang="en-GB" altLang="en-US" dirty="0" smtClean="0"/>
              <a:t>?”</a:t>
            </a:r>
          </a:p>
          <a:p>
            <a:r>
              <a:rPr lang="en-GB" altLang="en-US" dirty="0" smtClean="0"/>
              <a:t>Moved: </a:t>
            </a:r>
            <a:r>
              <a:rPr lang="en-GB" altLang="en-US" dirty="0" smtClean="0"/>
              <a:t>Haiming Wang</a:t>
            </a:r>
            <a:endParaRPr lang="en-GB" altLang="en-US" dirty="0" smtClean="0"/>
          </a:p>
          <a:p>
            <a:r>
              <a:rPr lang="en-GB" altLang="en-US" dirty="0" smtClean="0"/>
              <a:t>Seconded</a:t>
            </a:r>
            <a:r>
              <a:rPr lang="en-GB" altLang="en-US" dirty="0" smtClean="0"/>
              <a:t>: Mark </a:t>
            </a:r>
            <a:r>
              <a:rPr lang="en-GB" altLang="en-US" dirty="0"/>
              <a:t>H</a:t>
            </a:r>
            <a:r>
              <a:rPr lang="en-GB" altLang="en-US" dirty="0" smtClean="0"/>
              <a:t>amilton</a:t>
            </a:r>
            <a:endParaRPr lang="en-GB" altLang="en-US" dirty="0" smtClean="0"/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 Unanimous</a:t>
            </a:r>
            <a:endParaRPr lang="en-GB" altLang="en-US" dirty="0"/>
          </a:p>
          <a:p>
            <a:r>
              <a:rPr lang="en-GB" altLang="en-US" sz="1600" dirty="0" smtClean="0"/>
              <a:t>TG result: Moved: </a:t>
            </a:r>
            <a:r>
              <a:rPr lang="en-GB" altLang="en-US" sz="1600" dirty="0" err="1" smtClean="0"/>
              <a:t>Jiamin</a:t>
            </a:r>
            <a:r>
              <a:rPr lang="en-GB" altLang="en-US" sz="1600" dirty="0" smtClean="0"/>
              <a:t> Chen, Seconded: Haiming Wang, Result</a:t>
            </a:r>
            <a:r>
              <a:rPr lang="en-GB" altLang="en-US" sz="1600" dirty="0"/>
              <a:t>: </a:t>
            </a:r>
            <a:r>
              <a:rPr lang="en-GB" altLang="en-US" sz="1600" dirty="0" smtClean="0"/>
              <a:t>Y7 N0 A0, Motion passed</a:t>
            </a:r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2015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97390</TotalTime>
  <Words>1176</Words>
  <Application>Microsoft Office PowerPoint</Application>
  <PresentationFormat>On-screen Show (4:3)</PresentationFormat>
  <Paragraphs>262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November 2015 WG Motions</vt:lpstr>
      <vt:lpstr>Abstract</vt:lpstr>
      <vt:lpstr>Wednesday</vt:lpstr>
      <vt:lpstr>Officer Confirmation</vt:lpstr>
      <vt:lpstr>Friday</vt:lpstr>
      <vt:lpstr>PowerPoint Presentation</vt:lpstr>
      <vt:lpstr>802.11 Operations Manual (OM) changes</vt:lpstr>
      <vt:lpstr>802.11 WG Motion (REG SC)</vt:lpstr>
      <vt:lpstr>TGaj Motion for WG Letter Ballot</vt:lpstr>
      <vt:lpstr>TGay WFA Liaison Response</vt:lpstr>
      <vt:lpstr>3GPP Liaison Response - </vt:lpstr>
      <vt:lpstr>3GPP Liaison Response</vt:lpstr>
      <vt:lpstr>Original Motion I </vt:lpstr>
      <vt:lpstr>Motion to amend Motion I </vt:lpstr>
      <vt:lpstr>New Main Motion I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November 2015</cp:keywords>
  <cp:lastModifiedBy>Dorothy Stanley</cp:lastModifiedBy>
  <cp:revision>1880</cp:revision>
  <cp:lastPrinted>1998-02-10T13:28:06Z</cp:lastPrinted>
  <dcterms:created xsi:type="dcterms:W3CDTF">1998-02-10T13:07:52Z</dcterms:created>
  <dcterms:modified xsi:type="dcterms:W3CDTF">2015-11-13T17:20:49Z</dcterms:modified>
</cp:coreProperties>
</file>