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360" r:id="rId4"/>
    <p:sldId id="390" r:id="rId5"/>
    <p:sldId id="275" r:id="rId6"/>
    <p:sldId id="382" r:id="rId7"/>
    <p:sldId id="389" r:id="rId8"/>
    <p:sldId id="388" r:id="rId9"/>
    <p:sldId id="391" r:id="rId10"/>
    <p:sldId id="327" r:id="rId11"/>
    <p:sldId id="301" r:id="rId1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9" autoAdjust="0"/>
    <p:restoredTop sz="97842" autoAdjust="0"/>
  </p:normalViewPr>
  <p:slideViewPr>
    <p:cSldViewPr>
      <p:cViewPr>
        <p:scale>
          <a:sx n="80" d="100"/>
          <a:sy n="80" d="100"/>
        </p:scale>
        <p:origin x="-152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802.11-15/1226r1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802.11-15/1226r1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802.11-15/1226r1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(HPE-Aruba)</a:t>
            </a:r>
            <a:endParaRPr lang="en-US" sz="1200" b="0" smtClean="0"/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802.11-15/1226r1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(HPE-Aruba)</a:t>
            </a:r>
            <a:endParaRPr lang="en-US" sz="1200" b="0" smtClean="0"/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802.11-15/1226r1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0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802.11-15/1226r1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27763" cy="215444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4532331" cy="369332"/>
          </a:xfrm>
        </p:spPr>
        <p:txBody>
          <a:bodyPr/>
          <a:lstStyle/>
          <a:p>
            <a:r>
              <a:rPr lang="en-US" smtClean="0"/>
              <a:t>Dorothy Stanley (HPE-Aruba)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01992" y="9001125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04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802.11-15/1226r1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27763" cy="215444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4532331" cy="369332"/>
          </a:xfrm>
        </p:spPr>
        <p:txBody>
          <a:bodyPr/>
          <a:lstStyle/>
          <a:p>
            <a:r>
              <a:rPr lang="en-US" smtClean="0"/>
              <a:t>Dorothy Stanley (HPE-Aruba)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01992" y="9001125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04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802.11-15/1226r1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2015-11-11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134888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3" name="Document" r:id="rId4" imgW="8540406" imgH="2812348" progId="Word.Document.8">
                  <p:embed/>
                </p:oleObj>
              </mc:Choice>
              <mc:Fallback>
                <p:oleObj name="Document" r:id="rId4" imgW="8540406" imgH="281234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November 2015 802.11 WG plenary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motions for Wednesday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conclusion of the Friday IEEE 802 Executive Committee meeting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Officer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 </a:t>
            </a:r>
            <a:r>
              <a:rPr lang="en-US" sz="2400" dirty="0" smtClean="0"/>
              <a:t>Confirm </a:t>
            </a:r>
          </a:p>
          <a:p>
            <a:pPr lvl="1"/>
            <a:r>
              <a:rPr lang="en-US" b="1" dirty="0" smtClean="0"/>
              <a:t>Michael Montemurro (</a:t>
            </a:r>
            <a:r>
              <a:rPr lang="en-US" b="1" dirty="0" smtClean="0"/>
              <a:t>BlackBerry</a:t>
            </a:r>
            <a:r>
              <a:rPr lang="en-US" b="1" dirty="0" smtClean="0"/>
              <a:t>) as PAR SC vice chair,</a:t>
            </a:r>
          </a:p>
          <a:p>
            <a:pPr lvl="1"/>
            <a:r>
              <a:rPr lang="en-US" altLang="en-US" b="1" dirty="0" smtClean="0"/>
              <a:t>Lei </a:t>
            </a:r>
            <a:r>
              <a:rPr lang="en-US" altLang="en-US" b="1" dirty="0"/>
              <a:t>Wang (Marvell</a:t>
            </a:r>
            <a:r>
              <a:rPr lang="en-US" altLang="en-US" b="1" dirty="0" smtClean="0"/>
              <a:t>) as </a:t>
            </a:r>
            <a:r>
              <a:rPr lang="en-US" b="1" dirty="0" smtClean="0"/>
              <a:t>WNG SC</a:t>
            </a:r>
            <a:r>
              <a:rPr lang="en-US" sz="2000" b="1" dirty="0" smtClean="0"/>
              <a:t> vice chair, and</a:t>
            </a:r>
          </a:p>
          <a:p>
            <a:pPr lvl="1"/>
            <a:r>
              <a:rPr lang="en-US" sz="2000" b="1" dirty="0" smtClean="0"/>
              <a:t>Carlos </a:t>
            </a:r>
            <a:r>
              <a:rPr lang="en-US" b="1" dirty="0" smtClean="0"/>
              <a:t>Aldana</a:t>
            </a:r>
            <a:r>
              <a:rPr lang="en-US" sz="2000" b="1" dirty="0" smtClean="0"/>
              <a:t> (</a:t>
            </a:r>
            <a:r>
              <a:rPr lang="en-US" b="1" dirty="0" smtClean="0"/>
              <a:t>Qualcomm</a:t>
            </a:r>
            <a:r>
              <a:rPr lang="en-US" sz="2000" b="1" dirty="0" smtClean="0"/>
              <a:t>) as </a:t>
            </a:r>
            <a:r>
              <a:rPr lang="en-US" sz="2000" b="1" dirty="0" err="1" smtClean="0"/>
              <a:t>TGaz</a:t>
            </a:r>
            <a:r>
              <a:rPr lang="en-US" sz="2000" b="1" dirty="0" smtClean="0"/>
              <a:t> vice chair.</a:t>
            </a:r>
          </a:p>
          <a:p>
            <a:r>
              <a:rPr lang="en-US" altLang="en-US" b="1" dirty="0" smtClean="0"/>
              <a:t>Moved by: </a:t>
            </a:r>
            <a:r>
              <a:rPr lang="en-US" altLang="en-US" b="1" dirty="0" smtClean="0"/>
              <a:t>Stuart Kerry</a:t>
            </a:r>
            <a:endParaRPr lang="en-US" altLang="en-US" b="1" dirty="0" smtClean="0"/>
          </a:p>
          <a:p>
            <a:r>
              <a:rPr lang="en-US" altLang="en-US" b="1" dirty="0" smtClean="0"/>
              <a:t>Seconded by: </a:t>
            </a:r>
            <a:r>
              <a:rPr lang="en-US" altLang="en-US" b="1" dirty="0" smtClean="0"/>
              <a:t>Marc </a:t>
            </a:r>
            <a:r>
              <a:rPr lang="en-US" altLang="en-US" b="1" dirty="0" err="1" smtClean="0"/>
              <a:t>Emmelman</a:t>
            </a:r>
            <a:endParaRPr lang="en-US" altLang="en-US" b="1" dirty="0" smtClean="0"/>
          </a:p>
          <a:p>
            <a:r>
              <a:rPr lang="en-US" altLang="en-US" b="1" dirty="0" smtClean="0"/>
              <a:t>Result</a:t>
            </a:r>
            <a:r>
              <a:rPr lang="en-US" altLang="en-US" b="1" smtClean="0"/>
              <a:t>:  </a:t>
            </a:r>
            <a:r>
              <a:rPr lang="en-US" altLang="en-US" b="1" smtClean="0"/>
              <a:t>Unanimous</a:t>
            </a:r>
            <a:endParaRPr lang="en-US" altLang="en-US" b="1" dirty="0" smtClean="0"/>
          </a:p>
          <a:p>
            <a:pPr marL="0" indent="0">
              <a:buNone/>
            </a:pPr>
            <a:r>
              <a:rPr lang="en-US" altLang="en-US" sz="1800" i="1" dirty="0" smtClean="0"/>
              <a:t>802.11 OM 4.3: </a:t>
            </a:r>
            <a:r>
              <a:rPr lang="en-US" sz="1800" i="1" dirty="0" smtClean="0"/>
              <a:t>TG Vice-Chair is elected by a TG majority approval and confirmed by a WG majority approval. </a:t>
            </a:r>
          </a:p>
          <a:p>
            <a:pPr marL="0" indent="0">
              <a:buNone/>
            </a:pPr>
            <a:r>
              <a:rPr lang="en-US" sz="1800" i="1" dirty="0" smtClean="0"/>
              <a:t>PAR SC result: Unanimous</a:t>
            </a:r>
            <a:br>
              <a:rPr lang="en-US" sz="1800" i="1" dirty="0" smtClean="0"/>
            </a:br>
            <a:r>
              <a:rPr lang="en-US" sz="1800" i="1" dirty="0" smtClean="0"/>
              <a:t>WNG SC </a:t>
            </a:r>
            <a:r>
              <a:rPr lang="en-US" sz="1800" i="1" dirty="0" smtClean="0"/>
              <a:t>result</a:t>
            </a:r>
            <a:r>
              <a:rPr lang="en-US" sz="1800" i="1" dirty="0"/>
              <a:t>: </a:t>
            </a:r>
            <a:r>
              <a:rPr lang="en-US" sz="1800" i="1" dirty="0" smtClean="0"/>
              <a:t>61(Lei Wang), 24(Clint Chaplin)</a:t>
            </a:r>
            <a:r>
              <a:rPr lang="en-US" sz="1800" i="1" dirty="0"/>
              <a:t/>
            </a:r>
            <a:br>
              <a:rPr lang="en-US" sz="1800" i="1" dirty="0"/>
            </a:br>
            <a:r>
              <a:rPr lang="en-US" sz="1800" i="1" dirty="0" err="1"/>
              <a:t>TGaz</a:t>
            </a:r>
            <a:r>
              <a:rPr lang="en-US" sz="1800" i="1" dirty="0"/>
              <a:t> result</a:t>
            </a:r>
            <a:r>
              <a:rPr lang="en-US" sz="1800" i="1" dirty="0" smtClean="0"/>
              <a:t>: 30-0-1</a:t>
            </a:r>
            <a:endParaRPr lang="en-US" sz="1800" i="1" dirty="0"/>
          </a:p>
          <a:p>
            <a:pPr marL="0" indent="0">
              <a:buNone/>
            </a:pPr>
            <a:endParaRPr lang="en-US" sz="1800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25302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323811"/>
              </p:ext>
            </p:extLst>
          </p:nvPr>
        </p:nvGraphicFramePr>
        <p:xfrm>
          <a:off x="98286" y="762000"/>
          <a:ext cx="8893314" cy="4732519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5,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Thurs  Oct 1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through Nov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Oct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15, 22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Weds October 7 through Jan 13 2016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Aug 11 through Nov 18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Oct 1, 8, 15, 22, 29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Sept 29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Nov 20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October 15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October 27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3" y="5791200"/>
            <a:ext cx="2905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approve: Moved:</a:t>
            </a:r>
            <a:br>
              <a:rPr lang="en-US" sz="1800" dirty="0" smtClean="0"/>
            </a:br>
            <a:r>
              <a:rPr lang="en-US" sz="1800" dirty="0" smtClean="0"/>
              <a:t>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20001176">
            <a:off x="2318533" y="2967335"/>
            <a:ext cx="45069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 be Updated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11-14/0629r13 as the 802.11 operations manual.</a:t>
            </a:r>
          </a:p>
          <a:p>
            <a:endParaRPr lang="en-GB" dirty="0" smtClean="0"/>
          </a:p>
          <a:p>
            <a:r>
              <a:rPr lang="en-GB" dirty="0" smtClean="0"/>
              <a:t>Moved: Dorothy Stanley</a:t>
            </a:r>
          </a:p>
          <a:p>
            <a:r>
              <a:rPr lang="en-GB" dirty="0" smtClean="0"/>
              <a:t>Seconded: </a:t>
            </a:r>
          </a:p>
          <a:p>
            <a:r>
              <a:rPr lang="en-GB" dirty="0" smtClean="0"/>
              <a:t>Result: </a:t>
            </a:r>
          </a:p>
          <a:p>
            <a:endParaRPr lang="en-GB" dirty="0"/>
          </a:p>
          <a:p>
            <a:r>
              <a:rPr lang="en-GB" dirty="0" smtClean="0"/>
              <a:t>(Revision 14 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Liaison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Motion</a:t>
            </a:r>
          </a:p>
          <a:p>
            <a:r>
              <a:rPr lang="en-US" dirty="0" smtClean="0"/>
              <a:t>Approve document “</a:t>
            </a:r>
            <a:r>
              <a:rPr lang="fr-FR" dirty="0" smtClean="0"/>
              <a:t>" as the IEEE </a:t>
            </a:r>
            <a:r>
              <a:rPr lang="fr-FR" dirty="0"/>
              <a:t>802.11 </a:t>
            </a:r>
            <a:r>
              <a:rPr lang="fr-FR" dirty="0" err="1"/>
              <a:t>response</a:t>
            </a:r>
            <a:r>
              <a:rPr lang="fr-FR" dirty="0"/>
              <a:t> to </a:t>
            </a:r>
            <a:r>
              <a:rPr lang="fr-FR" dirty="0" smtClean="0"/>
              <a:t>3GPP </a:t>
            </a:r>
            <a:r>
              <a:rPr lang="fr-FR" dirty="0" err="1" smtClean="0"/>
              <a:t>request</a:t>
            </a:r>
            <a:r>
              <a:rPr lang="fr-FR" dirty="0" smtClean="0"/>
              <a:t> </a:t>
            </a:r>
            <a:r>
              <a:rPr lang="fr-FR" dirty="0"/>
              <a:t>and </a:t>
            </a:r>
            <a:r>
              <a:rPr lang="fr-FR" dirty="0" err="1"/>
              <a:t>grant</a:t>
            </a:r>
            <a:r>
              <a:rPr lang="fr-FR" dirty="0"/>
              <a:t> the 802.11 chair </a:t>
            </a:r>
            <a:r>
              <a:rPr lang="fr-FR" dirty="0" err="1"/>
              <a:t>editorial</a:t>
            </a:r>
            <a:r>
              <a:rPr lang="fr-FR" dirty="0"/>
              <a:t> </a:t>
            </a:r>
            <a:r>
              <a:rPr lang="fr-FR" dirty="0" smtClean="0"/>
              <a:t>licence. </a:t>
            </a:r>
          </a:p>
          <a:p>
            <a:r>
              <a:rPr lang="fr-FR" dirty="0" err="1" smtClean="0"/>
              <a:t>Moved</a:t>
            </a:r>
            <a:r>
              <a:rPr lang="fr-FR" dirty="0" smtClean="0"/>
              <a:t>: </a:t>
            </a:r>
            <a:r>
              <a:rPr lang="en-US" dirty="0" smtClean="0"/>
              <a:t>Laurent </a:t>
            </a:r>
            <a:r>
              <a:rPr lang="en-US" dirty="0" err="1" smtClean="0"/>
              <a:t>Cariou</a:t>
            </a:r>
            <a:r>
              <a:rPr lang="en-US" dirty="0" smtClean="0"/>
              <a:t> </a:t>
            </a:r>
          </a:p>
          <a:p>
            <a:r>
              <a:rPr lang="fr-FR" dirty="0" smtClean="0"/>
              <a:t>Second: </a:t>
            </a:r>
          </a:p>
          <a:p>
            <a:r>
              <a:rPr lang="fr-FR" dirty="0" err="1" smtClean="0"/>
              <a:t>Result</a:t>
            </a:r>
            <a:r>
              <a:rPr lang="fr-FR" dirty="0" smtClean="0"/>
              <a:t>:  </a:t>
            </a:r>
          </a:p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GB" sz="1200" b="0" smtClean="0"/>
              <a:t>Dorothy Stanley, HPE-Aruba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800" smtClean="0"/>
              <a:t>November 2015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15457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Liaison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Motion</a:t>
            </a:r>
          </a:p>
          <a:p>
            <a:r>
              <a:rPr lang="en-US" dirty="0" smtClean="0"/>
              <a:t>Approve document “</a:t>
            </a:r>
            <a:r>
              <a:rPr lang="fr-FR" dirty="0" smtClean="0"/>
              <a:t>" as the IEEE </a:t>
            </a:r>
            <a:r>
              <a:rPr lang="fr-FR" dirty="0"/>
              <a:t>802.11 </a:t>
            </a:r>
            <a:r>
              <a:rPr lang="fr-FR" dirty="0" err="1"/>
              <a:t>response</a:t>
            </a:r>
            <a:r>
              <a:rPr lang="fr-FR" dirty="0"/>
              <a:t> to </a:t>
            </a:r>
            <a:r>
              <a:rPr lang="fr-FR" dirty="0" smtClean="0"/>
              <a:t>3GPP </a:t>
            </a:r>
            <a:r>
              <a:rPr lang="fr-FR" dirty="0" err="1" smtClean="0"/>
              <a:t>request</a:t>
            </a:r>
            <a:r>
              <a:rPr lang="fr-FR" dirty="0" smtClean="0"/>
              <a:t> </a:t>
            </a:r>
            <a:r>
              <a:rPr lang="fr-FR" dirty="0"/>
              <a:t>and </a:t>
            </a:r>
            <a:r>
              <a:rPr lang="fr-FR" dirty="0" err="1"/>
              <a:t>grant</a:t>
            </a:r>
            <a:r>
              <a:rPr lang="fr-FR" dirty="0"/>
              <a:t> the 802.11 chair </a:t>
            </a:r>
            <a:r>
              <a:rPr lang="fr-FR" dirty="0" err="1"/>
              <a:t>editorial</a:t>
            </a:r>
            <a:r>
              <a:rPr lang="fr-FR" dirty="0"/>
              <a:t> </a:t>
            </a:r>
            <a:r>
              <a:rPr lang="fr-FR" dirty="0" smtClean="0"/>
              <a:t>licence. </a:t>
            </a:r>
          </a:p>
          <a:p>
            <a:r>
              <a:rPr lang="fr-FR" dirty="0" err="1" smtClean="0"/>
              <a:t>Moved</a:t>
            </a:r>
            <a:r>
              <a:rPr lang="fr-FR" dirty="0" smtClean="0"/>
              <a:t>: </a:t>
            </a:r>
            <a:r>
              <a:rPr lang="en-US" dirty="0" smtClean="0"/>
              <a:t>Laurent </a:t>
            </a:r>
            <a:r>
              <a:rPr lang="en-US" dirty="0" err="1" smtClean="0"/>
              <a:t>Cariou</a:t>
            </a:r>
            <a:r>
              <a:rPr lang="en-US" dirty="0" smtClean="0"/>
              <a:t> </a:t>
            </a:r>
          </a:p>
          <a:p>
            <a:r>
              <a:rPr lang="fr-FR" dirty="0" smtClean="0"/>
              <a:t>Second: </a:t>
            </a:r>
          </a:p>
          <a:p>
            <a:r>
              <a:rPr lang="fr-FR" dirty="0" err="1" smtClean="0"/>
              <a:t>Result</a:t>
            </a:r>
            <a:r>
              <a:rPr lang="fr-FR" dirty="0" smtClean="0"/>
              <a:t>:  </a:t>
            </a:r>
          </a:p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GB" sz="1200" b="0" smtClean="0"/>
              <a:t>Dorothy Stanley, HPE-Aruba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800" smtClean="0"/>
              <a:t>November 2015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77880486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97068</TotalTime>
  <Words>614</Words>
  <Application>Microsoft Office PowerPoint</Application>
  <PresentationFormat>On-screen Show (4:3)</PresentationFormat>
  <Paragraphs>169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Document</vt:lpstr>
      <vt:lpstr>802.11 November 2015 WG Motions</vt:lpstr>
      <vt:lpstr>Abstract</vt:lpstr>
      <vt:lpstr>Wednesday</vt:lpstr>
      <vt:lpstr>Officer Confirmation</vt:lpstr>
      <vt:lpstr>Friday</vt:lpstr>
      <vt:lpstr>PowerPoint Presentation</vt:lpstr>
      <vt:lpstr>802.11 Operations Manual (OM) changes</vt:lpstr>
      <vt:lpstr>3GPP Liaison Response</vt:lpstr>
      <vt:lpstr>3GPP Liaison Response</vt:lpstr>
      <vt:lpstr>Friday – EC Motions plenary only  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November 2015</cp:keywords>
  <cp:lastModifiedBy>Dorothy Stanley</cp:lastModifiedBy>
  <cp:revision>1857</cp:revision>
  <cp:lastPrinted>1998-02-10T13:28:06Z</cp:lastPrinted>
  <dcterms:created xsi:type="dcterms:W3CDTF">1998-02-10T13:07:52Z</dcterms:created>
  <dcterms:modified xsi:type="dcterms:W3CDTF">2015-11-11T19:29:34Z</dcterms:modified>
</cp:coreProperties>
</file>