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278" r:id="rId3"/>
    <p:sldId id="417" r:id="rId4"/>
    <p:sldId id="584" r:id="rId5"/>
    <p:sldId id="583" r:id="rId6"/>
    <p:sldId id="506" r:id="rId7"/>
    <p:sldId id="545" r:id="rId8"/>
    <p:sldId id="517" r:id="rId9"/>
    <p:sldId id="579" r:id="rId10"/>
    <p:sldId id="557" r:id="rId11"/>
    <p:sldId id="590" r:id="rId12"/>
    <p:sldId id="592" r:id="rId13"/>
    <p:sldId id="593" r:id="rId14"/>
    <p:sldId id="595" r:id="rId15"/>
    <p:sldId id="582" r:id="rId16"/>
    <p:sldId id="588" r:id="rId17"/>
    <p:sldId id="587" r:id="rId18"/>
    <p:sldId id="596" r:id="rId19"/>
    <p:sldId id="589" r:id="rId20"/>
    <p:sldId id="298" r:id="rId21"/>
    <p:sldId id="516" r:id="rId2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802.11-15/1223r8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HPE- Aruba 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802.11-15/1223r8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HPE- Aruba 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802.11-15/1223r8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802.11-15/1223r8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802.11-15/1223r8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802.11-15/1223r8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802.11-15/1223r8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802.11-15/1223r8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802.11-15/1223r8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802.11-15/1223r8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802.11-15/1223r8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802.11-15/1223r8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802.11-15/1223r8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802.11-15/1223r8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022-03-000m-cid5959-esp-editorial-changes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422-01-000m-clarification-of-ipi-densities-text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55-06-0arc-normative-ds-sap-proposal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41-02-000m-resolution-to-revmc-sb-cid-5596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72-02-000m-clause-21-packet-type-clarification.doc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404-02-000m-minor-revisions-to-ftm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419-01-000m-location-capabilities-and-neighbor-report.doc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317-01-000m-sb0-resolutions-for-vht-phy-comments.doc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65-25-000m-revmc-sb-mac-comments.xls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20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2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5/11-15-0996-00-000m-revmc-brc-minutes-for-interim-sept-bangkok.docx" TargetMode="External"/><Relationship Id="rId3" Type="http://schemas.openxmlformats.org/officeDocument/2006/relationships/hyperlink" Target="https://mentor.ieee.org/802.11/dcn/15/11-15-1291-00-000m-revmc-brc-teleconference-minutes-nov-6.docx" TargetMode="External"/><Relationship Id="rId7" Type="http://schemas.openxmlformats.org/officeDocument/2006/relationships/hyperlink" Target="https://mentor.ieee.org/802.11/dcn/15/11-15-1204-02-000m-revmc-brc-minutes-sept-oct-2015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5/11-15-1251-02-000m-revmc-brc-minutes-for-f2f-aug-samsung-hosted-cambridge.docx" TargetMode="External"/><Relationship Id="rId5" Type="http://schemas.openxmlformats.org/officeDocument/2006/relationships/hyperlink" Target="https://mentor.ieee.org/802.11/dcn/15/11-15-1273-00-000m-revmc-brc-minutes-for-2015-10-30-telecon.docx" TargetMode="External"/><Relationship Id="rId4" Type="http://schemas.openxmlformats.org/officeDocument/2006/relationships/hyperlink" Target="https://mentor.ieee.org/802.11/dcn/15/11-15-1267-02-000m-revmc-brc-minutes-for-2015-10-28-telecon.docx" TargetMode="External"/><Relationship Id="rId9" Type="http://schemas.openxmlformats.org/officeDocument/2006/relationships/hyperlink" Target="https://mentor.ieee.org/802.11/dcn/13/11-13-0095-25-000m-editor-reports.ppt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November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2015-11-12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753227"/>
              </p:ext>
            </p:extLst>
          </p:nvPr>
        </p:nvGraphicFramePr>
        <p:xfrm>
          <a:off x="520700" y="2274888"/>
          <a:ext cx="8186738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8" name="Document" r:id="rId4" imgW="8248712" imgH="2541319" progId="Word.Document.8">
                  <p:embed/>
                </p:oleObj>
              </mc:Choice>
              <mc:Fallback>
                <p:oleObj name="Document" r:id="rId4" imgW="8248712" imgH="254131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86738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December 7-10 2015 Piscataway meeting planned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Targeting December 2015 SB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168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</a:t>
            </a:r>
            <a:r>
              <a:rPr lang="en-US" altLang="en-US" sz="2400" dirty="0"/>
              <a:t>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mentor.ieee.org/802.11/dcn/15/11-15-1022-03-000m-cid5959-esp-editorial-changes.docx</a:t>
            </a:r>
            <a:r>
              <a:rPr lang="en-US" altLang="en-US" sz="2400" dirty="0" smtClean="0"/>
              <a:t>  </a:t>
            </a:r>
            <a:r>
              <a:rPr lang="en-US" altLang="en-US" sz="2400" dirty="0"/>
              <a:t>into </a:t>
            </a:r>
            <a:r>
              <a:rPr lang="en-US" altLang="en-US" sz="2400" dirty="0" smtClean="0"/>
              <a:t>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Matthew Fischer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Adrian Stephens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11-5-0 Motion fails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4264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169 – IPI Clarification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</a:t>
            </a:r>
            <a:r>
              <a:rPr lang="en-US" altLang="en-US" sz="2400" dirty="0"/>
              <a:t>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mentor.ieee.org/802.11/dcn/15/11-15-1422-01-000m-clarification-of-ipi-densities-text.docx</a:t>
            </a:r>
            <a:r>
              <a:rPr lang="en-US" altLang="en-US" sz="2400" dirty="0" smtClean="0"/>
              <a:t> into </a:t>
            </a:r>
            <a:r>
              <a:rPr lang="en-US" altLang="en-US" sz="2400" dirty="0" smtClean="0"/>
              <a:t>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Mark Hamilton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Graham Smith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19-0-0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446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170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Annex R normative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in</a:t>
            </a:r>
          </a:p>
          <a:p>
            <a:pPr marL="685800" lvl="2" indent="-342900"/>
            <a:r>
              <a:rPr lang="en-US" altLang="en-US" sz="2200" dirty="0">
                <a:hlinkClick r:id="rId3"/>
              </a:rPr>
              <a:t>https://</a:t>
            </a:r>
            <a:r>
              <a:rPr lang="en-US" altLang="en-US" sz="2200" dirty="0" smtClean="0">
                <a:hlinkClick r:id="rId3"/>
              </a:rPr>
              <a:t>mentor.ieee.org/802.11/dcn/15/11-15-0555-06-0arc-normative-ds-sap-proposal.docx</a:t>
            </a:r>
            <a:r>
              <a:rPr lang="en-US" altLang="en-US" sz="2200" dirty="0" smtClean="0"/>
              <a:t>   </a:t>
            </a:r>
          </a:p>
          <a:p>
            <a:pPr marL="342900" lvl="2" indent="0">
              <a:buNone/>
            </a:pPr>
            <a:r>
              <a:rPr lang="en-US" altLang="en-US" sz="2200" dirty="0" smtClean="0"/>
              <a:t>into </a:t>
            </a:r>
            <a:r>
              <a:rPr lang="en-US" altLang="en-US" sz="2200" dirty="0" smtClean="0"/>
              <a:t>the </a:t>
            </a:r>
            <a:r>
              <a:rPr lang="en-US" altLang="en-US" sz="2200" dirty="0" err="1" smtClean="0"/>
              <a:t>TGmc</a:t>
            </a:r>
            <a:r>
              <a:rPr lang="en-US" altLang="en-US" sz="22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Mark Hamilton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Michael Montemurro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17-0-1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950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171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DMG CBAP allocation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Resolve CID 5996, as “Revised” with a resolution of  “incorporate the text changes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mentor.ieee.org/802.11/dcn/15/11-15-1241-02-000m-resolution-to-revmc-sb-cid-5596.docx</a:t>
            </a:r>
            <a:r>
              <a:rPr lang="en-US" altLang="en-US" sz="2400" dirty="0" smtClean="0"/>
              <a:t> </a:t>
            </a:r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Emily Qi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Michael Montemurro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11-1-5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6452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172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DMG fix 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in</a:t>
            </a:r>
          </a:p>
          <a:p>
            <a:pPr marL="685800" lvl="2" indent="-342900"/>
            <a:r>
              <a:rPr lang="en-US" altLang="en-US" sz="2200" dirty="0">
                <a:hlinkClick r:id="rId3"/>
              </a:rPr>
              <a:t>https://</a:t>
            </a:r>
            <a:r>
              <a:rPr lang="en-US" altLang="en-US" sz="2200" dirty="0" smtClean="0">
                <a:hlinkClick r:id="rId3"/>
              </a:rPr>
              <a:t>mentor.ieee.org/802.11/dcn/15/11-15-1272-02-000m-clause-21-packet-type-clarification.docx</a:t>
            </a:r>
            <a:r>
              <a:rPr lang="en-US" altLang="en-US" sz="2200" dirty="0" smtClean="0"/>
              <a:t> into </a:t>
            </a:r>
            <a:r>
              <a:rPr lang="en-US" altLang="en-US" sz="2200" dirty="0" smtClean="0"/>
              <a:t>the </a:t>
            </a:r>
            <a:r>
              <a:rPr lang="en-US" altLang="en-US" sz="2200" dirty="0" err="1" smtClean="0"/>
              <a:t>TGmc</a:t>
            </a:r>
            <a:r>
              <a:rPr lang="en-US" altLang="en-US" sz="22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Emily Qi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Edward Au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Unanimous consent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340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173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Location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in</a:t>
            </a:r>
          </a:p>
          <a:p>
            <a:pPr marL="685800" lvl="2" indent="-342900"/>
            <a:r>
              <a:rPr lang="en-US" altLang="en-US" sz="2200" dirty="0">
                <a:hlinkClick r:id="rId3"/>
              </a:rPr>
              <a:t>https://</a:t>
            </a:r>
            <a:r>
              <a:rPr lang="en-US" altLang="en-US" sz="2200" dirty="0" smtClean="0">
                <a:hlinkClick r:id="rId3"/>
              </a:rPr>
              <a:t>mentor.ieee.org/802.11/dcn/15/11-15-1404-02-000m-minor-revisions-to-ftm.docx</a:t>
            </a:r>
            <a:r>
              <a:rPr lang="en-US" altLang="en-US" sz="2200" dirty="0" smtClean="0"/>
              <a:t> into </a:t>
            </a:r>
            <a:r>
              <a:rPr lang="en-US" altLang="en-US" sz="2200" dirty="0" smtClean="0"/>
              <a:t>the </a:t>
            </a:r>
            <a:r>
              <a:rPr lang="en-US" altLang="en-US" sz="2200" dirty="0" err="1" smtClean="0"/>
              <a:t>TGmc</a:t>
            </a:r>
            <a:r>
              <a:rPr lang="en-US" altLang="en-US" sz="22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Carlos Aldana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Jonathan Segev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20-0-0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3437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174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Location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in</a:t>
            </a:r>
          </a:p>
          <a:p>
            <a:pPr marL="685800" lvl="2" indent="-342900"/>
            <a:r>
              <a:rPr lang="en-US" altLang="en-US" sz="2200" dirty="0">
                <a:hlinkClick r:id="rId3"/>
              </a:rPr>
              <a:t>https://</a:t>
            </a:r>
            <a:r>
              <a:rPr lang="en-US" altLang="en-US" sz="2200" dirty="0" smtClean="0">
                <a:hlinkClick r:id="rId3"/>
              </a:rPr>
              <a:t>mentor.ieee.org/802.11/dcn/15/11-15-1419-01-000m-location-capabilities-and-neighbor-report.doc</a:t>
            </a:r>
            <a:r>
              <a:rPr lang="en-US" altLang="en-US" sz="2200" dirty="0" smtClean="0"/>
              <a:t>   </a:t>
            </a:r>
          </a:p>
          <a:p>
            <a:pPr marL="342900" lvl="2" indent="0">
              <a:buNone/>
            </a:pPr>
            <a:r>
              <a:rPr lang="en-US" altLang="en-US" sz="2200" dirty="0" smtClean="0"/>
              <a:t>into </a:t>
            </a:r>
            <a:r>
              <a:rPr lang="en-US" altLang="en-US" sz="2200" dirty="0" smtClean="0"/>
              <a:t>the </a:t>
            </a:r>
            <a:r>
              <a:rPr lang="en-US" altLang="en-US" sz="2200" dirty="0" err="1" smtClean="0"/>
              <a:t>TGmc</a:t>
            </a:r>
            <a:r>
              <a:rPr lang="en-US" altLang="en-US" sz="22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Carlos Aldana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Jonathan Segev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20-1-0 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768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175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CID 6675 - Bo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Resolve CID 6675, as “Revised” with a resolution of  “incorporate the text changes under CID 6675</a:t>
            </a:r>
            <a:r>
              <a:rPr lang="en-US" altLang="en-US" sz="2400" dirty="0" smtClean="0"/>
              <a:t>” </a:t>
            </a:r>
            <a:r>
              <a:rPr lang="en-US" altLang="en-US" sz="2400" dirty="0"/>
              <a:t>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mentor.ieee.org/802.11/dcn/15/11-15-1317-01-000m-sb0-resolutions-for-vht-phy-comments.docx</a:t>
            </a:r>
            <a:endParaRPr lang="en-US" altLang="en-US" sz="2400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Mark Rison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Unanimous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7928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176 - Spreadsheet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Approve the comment resolutions in the</a:t>
            </a:r>
          </a:p>
          <a:p>
            <a:pPr marL="685800" lvl="2" indent="-342900"/>
            <a:r>
              <a:rPr lang="en-US" sz="2000" dirty="0" smtClean="0"/>
              <a:t>“Motion MAC-BA” and “Motion MAC-BB” </a:t>
            </a:r>
            <a:r>
              <a:rPr lang="en-US" altLang="en-US" sz="2000" dirty="0" smtClean="0"/>
              <a:t>tabs </a:t>
            </a:r>
            <a:r>
              <a:rPr lang="en-US" altLang="en-US" sz="2000" dirty="0" smtClean="0"/>
              <a:t>in </a:t>
            </a:r>
          </a:p>
          <a:p>
            <a:pPr marL="342900" lvl="2" indent="0">
              <a:buNone/>
            </a:pPr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 smtClean="0">
                <a:hlinkClick r:id="rId3"/>
              </a:rPr>
              <a:t>mentor.ieee.org/802.11/dcn/15/11-15-0565-25-000m-revmc-sb-mac-comments.xls</a:t>
            </a:r>
            <a:r>
              <a:rPr lang="en-US" altLang="en-US" sz="2000" dirty="0" smtClean="0"/>
              <a:t> , except for CID 6374 (BB), 5153, 5156, 6671, 6765, 5148, 5163, 6710, 6774, 5155, and 6826 (BA) and</a:t>
            </a:r>
          </a:p>
          <a:p>
            <a:pPr marL="342900" lvl="2" indent="0">
              <a:buNone/>
            </a:pPr>
            <a:r>
              <a:rPr lang="en-US" altLang="en-US" sz="2000" dirty="0"/>
              <a:t>f</a:t>
            </a:r>
            <a:r>
              <a:rPr lang="en-US" altLang="en-US" sz="2000" dirty="0" smtClean="0"/>
              <a:t>or CID 6816 change the revision to 938-03 from 938-02</a:t>
            </a:r>
          </a:p>
          <a:p>
            <a:pPr marL="342900" lvl="2" indent="0">
              <a:buNone/>
            </a:pPr>
            <a:r>
              <a:rPr lang="en-US" altLang="en-US" sz="2000" dirty="0" smtClean="0"/>
              <a:t>and </a:t>
            </a:r>
            <a:r>
              <a:rPr lang="en-US" altLang="en-US" sz="2000" dirty="0" smtClean="0"/>
              <a:t>incorporate the indicated text changes into the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draft.</a:t>
            </a:r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Adrian Stephens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Solomon Trainin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19-0-0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425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November 2015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October – January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November 20, </a:t>
            </a:r>
            <a:r>
              <a:rPr lang="en-US" altLang="en-US" dirty="0" smtClean="0"/>
              <a:t>Nov 30</a:t>
            </a:r>
            <a:endParaRPr lang="en-US" altLang="en-US" dirty="0" smtClean="0"/>
          </a:p>
          <a:p>
            <a:r>
              <a:rPr lang="en-US" altLang="en-US" dirty="0" smtClean="0"/>
              <a:t>Ballot Resolution Committee meeting –December 7-10, Piscataway NJ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mentor.ieee.org/802.11/dcn/15/11-15-0532-20-000m-revmc-sponsor-ballot-comments.xls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</a:t>
            </a:r>
            <a:r>
              <a:rPr lang="en-US" altLang="en-US" sz="1600" dirty="0" smtClean="0"/>
              <a:t>agenda </a:t>
            </a:r>
          </a:p>
          <a:p>
            <a:pPr lvl="1"/>
            <a:r>
              <a:rPr lang="en-US" altLang="en-US" sz="1600" dirty="0" smtClean="0"/>
              <a:t>Editor’s Report</a:t>
            </a:r>
          </a:p>
          <a:p>
            <a:pPr lvl="1"/>
            <a:r>
              <a:rPr lang="en-US" altLang="en-US" sz="1600" dirty="0" smtClean="0"/>
              <a:t>Comment resolution: Adrian 11-15-1207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24400" y="3962400"/>
            <a:ext cx="446766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 6675 – Bo Sun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Michael Fischer, Mike Montemurro, Adrian Stephens  CIDs</a:t>
            </a: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69397" y="4953000"/>
            <a:ext cx="321200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11-15-1270 – </a:t>
            </a:r>
            <a:r>
              <a:rPr lang="en-US" altLang="en-US" sz="1600" dirty="0" err="1" smtClean="0"/>
              <a:t>Sigurd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11-15-1384 – </a:t>
            </a:r>
            <a:r>
              <a:rPr lang="en-US" altLang="en-US" sz="1600" dirty="0" err="1" smtClean="0"/>
              <a:t>Yakun</a:t>
            </a:r>
            <a:r>
              <a:rPr lang="en-US" altLang="en-US" sz="1600" dirty="0" smtClean="0"/>
              <a:t> Sun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Bo Sun 11-15-1317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11-15-1207 – CID 5141</a:t>
            </a:r>
            <a:endParaRPr lang="en-US" altLang="en-US" sz="1600" dirty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724400" y="5029200"/>
            <a:ext cx="44958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 – prior minutes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Menzo </a:t>
            </a:r>
            <a:r>
              <a:rPr lang="en-US" altLang="en-US" sz="1600" dirty="0" smtClean="0"/>
              <a:t>11-15-1147;11-15-1241CID 5996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Graham </a:t>
            </a:r>
            <a:r>
              <a:rPr lang="en-US" altLang="en-US" sz="1600" dirty="0"/>
              <a:t>Smith 11-15-1249, 1239, 1274, </a:t>
            </a:r>
            <a:r>
              <a:rPr lang="en-US" altLang="en-US" sz="1600" dirty="0" smtClean="0"/>
              <a:t>1250, 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Dec, Jan Schedule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04799" y="3200400"/>
            <a:ext cx="4010891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11ad: 11-15-1272, 11-15-1241Assaf</a:t>
            </a:r>
          </a:p>
          <a:p>
            <a:pPr lvl="1"/>
            <a:r>
              <a:rPr lang="en-US" altLang="en-US" sz="1600" dirty="0" smtClean="0"/>
              <a:t>11-15- 1040, 938, 1041 - </a:t>
            </a:r>
            <a:r>
              <a:rPr lang="en-US" altLang="en-US" sz="1600" dirty="0" err="1" smtClean="0"/>
              <a:t>Payam</a:t>
            </a:r>
            <a:r>
              <a:rPr lang="en-US" altLang="en-US" sz="1600" dirty="0" smtClean="0"/>
              <a:t> </a:t>
            </a:r>
          </a:p>
          <a:p>
            <a:pPr lvl="1"/>
            <a:r>
              <a:rPr lang="en-US" altLang="en-US" sz="1600" dirty="0" smtClean="0"/>
              <a:t>Location topics: CID 6427, 11-15-1419 – Carlos Aldana</a:t>
            </a:r>
          </a:p>
          <a:p>
            <a:pPr lvl="1"/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696268" y="1143000"/>
            <a:ext cx="4219132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11-15-1184 – Dan Harkins</a:t>
            </a:r>
          </a:p>
          <a:p>
            <a:pPr lvl="1"/>
            <a:r>
              <a:rPr lang="en-GB" sz="1600" dirty="0"/>
              <a:t>CIDs 5969, 5970, 5971, 5972, -11-15-828 – Peter </a:t>
            </a:r>
            <a:r>
              <a:rPr lang="en-GB" sz="1600" dirty="0" smtClean="0"/>
              <a:t>Ecclesine</a:t>
            </a:r>
          </a:p>
          <a:p>
            <a:pPr lvl="1"/>
            <a:r>
              <a:rPr lang="en-US" altLang="en-US" sz="1600" dirty="0"/>
              <a:t>Vinko </a:t>
            </a:r>
            <a:r>
              <a:rPr lang="en-US" altLang="en-US" sz="1600" dirty="0" smtClean="0"/>
              <a:t>CIDs, </a:t>
            </a:r>
            <a:r>
              <a:rPr lang="en-GB" altLang="en-US" sz="1600" dirty="0" smtClean="0"/>
              <a:t>Mark Rison CIDs</a:t>
            </a: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696268" y="2667000"/>
            <a:ext cx="4162868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CIDs 5960 Matt Fischer 11-15-1022, </a:t>
            </a:r>
            <a:r>
              <a:rPr lang="en-US" altLang="en-US" sz="1600" dirty="0" smtClean="0"/>
              <a:t>1424, 1023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Mark Hamilton CIDs, 11-15-555, 1422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Agenda – Additional CID details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4800" y="3886200"/>
            <a:ext cx="388620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11-15-1270 – </a:t>
            </a:r>
            <a:r>
              <a:rPr lang="en-US" altLang="en-US" sz="1600" dirty="0" err="1" smtClean="0"/>
              <a:t>Sigurd</a:t>
            </a:r>
            <a:r>
              <a:rPr lang="en-US" altLang="en-US" sz="1600" dirty="0" smtClean="0"/>
              <a:t> CID</a:t>
            </a:r>
            <a:r>
              <a:rPr lang="en-GB" sz="1600" dirty="0" smtClean="0"/>
              <a:t>s </a:t>
            </a:r>
            <a:r>
              <a:rPr lang="en-GB" sz="1600" dirty="0"/>
              <a:t>5942, 5943, 5944, 5945, 5946, 6222, 5949, 5950, 5951, 5952 and 5953.</a:t>
            </a:r>
            <a:endParaRPr 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11-15-1384 – </a:t>
            </a:r>
            <a:r>
              <a:rPr lang="en-US" altLang="en-US" sz="1600" dirty="0" err="1" smtClean="0"/>
              <a:t>Yakun</a:t>
            </a:r>
            <a:r>
              <a:rPr lang="en-US" altLang="en-US" sz="1600" dirty="0" smtClean="0"/>
              <a:t> Sun: Clause 22.3: CIDs 5020, 5058, 5921, 5925, 5928, 5934, 5935, 5936, Clause 8.4: CID 5225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Bo Sun 11-15-1317</a:t>
            </a:r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696268" y="1219200"/>
            <a:ext cx="4343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Nov </a:t>
            </a:r>
            <a:r>
              <a:rPr lang="en-US" altLang="en-US" sz="1800" dirty="0" smtClean="0"/>
              <a:t>20 teleconference</a:t>
            </a:r>
          </a:p>
          <a:p>
            <a:pPr lvl="1">
              <a:lnSpc>
                <a:spcPct val="80000"/>
              </a:lnSpc>
            </a:pPr>
            <a:r>
              <a:rPr lang="en-US" altLang="en-US" sz="1400" dirty="0" smtClean="0"/>
              <a:t>11-15-1392 – Edward Au</a:t>
            </a:r>
          </a:p>
          <a:p>
            <a:pPr lvl="1">
              <a:lnSpc>
                <a:spcPct val="80000"/>
              </a:lnSpc>
            </a:pPr>
            <a:r>
              <a:rPr lang="en-US" altLang="en-US" sz="1400" dirty="0"/>
              <a:t>CID 6427 </a:t>
            </a:r>
            <a:r>
              <a:rPr lang="en-US" altLang="en-US" sz="1400" dirty="0" smtClean="0"/>
              <a:t>– Carlos </a:t>
            </a:r>
            <a:r>
              <a:rPr lang="en-US" altLang="en-US" sz="1400" dirty="0" smtClean="0"/>
              <a:t>Aldana</a:t>
            </a:r>
          </a:p>
          <a:p>
            <a:pPr lvl="1">
              <a:lnSpc>
                <a:spcPct val="80000"/>
              </a:lnSpc>
            </a:pPr>
            <a:r>
              <a:rPr lang="en-US" altLang="en-US" sz="1400" dirty="0" smtClean="0"/>
              <a:t>11-14-1424 – Matthew Fischer</a:t>
            </a:r>
            <a:endParaRPr lang="en-US" altLang="en-US" sz="1400" dirty="0" smtClean="0"/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04800" y="1295400"/>
            <a:ext cx="4391468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</a:p>
          <a:p>
            <a:pPr lvl="1"/>
            <a:r>
              <a:rPr lang="en-US" altLang="en-US" sz="1600" dirty="0" smtClean="0"/>
              <a:t>11-15-1272 – bug fix</a:t>
            </a:r>
          </a:p>
          <a:p>
            <a:pPr lvl="1"/>
            <a:r>
              <a:rPr lang="en-US" altLang="en-US" sz="1600" dirty="0" smtClean="0"/>
              <a:t>11-15-1241 – CID 5996</a:t>
            </a:r>
          </a:p>
          <a:p>
            <a:pPr lvl="1"/>
            <a:r>
              <a:rPr lang="en-US" altLang="en-US" sz="1600" dirty="0" smtClean="0"/>
              <a:t>11-15-1040 – CIDs </a:t>
            </a:r>
            <a:r>
              <a:rPr lang="en-GB" sz="1600" dirty="0" smtClean="0"/>
              <a:t>5857, 5995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11-15-0938 - </a:t>
            </a:r>
            <a:r>
              <a:rPr lang="en-GB" sz="1600" dirty="0" smtClean="0"/>
              <a:t>CIDs </a:t>
            </a:r>
            <a:r>
              <a:rPr lang="en-GB" sz="1600" dirty="0"/>
              <a:t>6373, 6374, 6816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11-15-1041 </a:t>
            </a:r>
            <a:r>
              <a:rPr lang="en-US" altLang="en-US" sz="1600" dirty="0"/>
              <a:t>- </a:t>
            </a:r>
            <a:r>
              <a:rPr lang="en-GB" sz="1600" dirty="0" smtClean="0"/>
              <a:t>CIDs </a:t>
            </a:r>
            <a:r>
              <a:rPr lang="en-GB" sz="1600" dirty="0"/>
              <a:t>5987 and 5988</a:t>
            </a:r>
            <a:endParaRPr lang="en-US" altLang="en-US" sz="1600" dirty="0"/>
          </a:p>
          <a:p>
            <a:pPr lvl="1"/>
            <a:r>
              <a:rPr lang="en-US" altLang="en-US" sz="1600" dirty="0"/>
              <a:t>Location topics</a:t>
            </a:r>
            <a:r>
              <a:rPr lang="en-US" altLang="en-US" sz="1600" dirty="0" smtClean="0"/>
              <a:t>: 11-15-1404, 1419</a:t>
            </a:r>
          </a:p>
          <a:p>
            <a:pPr marL="457200" lvl="1" indent="0">
              <a:buNone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77045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417494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mentor.ieee.org/802.11/dcn/14/11-14-0629-12-0000-802-11-operations-manual.docx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3"/>
              </a:rPr>
              <a:t>https://</a:t>
            </a:r>
            <a:r>
              <a:rPr lang="en-US" altLang="en-US" sz="1600" dirty="0" smtClean="0">
                <a:hlinkClick r:id="rId3"/>
              </a:rPr>
              <a:t>mentor.ieee.org/802.11/dcn/15/11-15-1291-00-000m-revmc-brc-teleconference-minutes-nov-6.docx</a:t>
            </a:r>
            <a:endParaRPr lang="en-US" altLang="en-US" sz="1600" dirty="0" smtClean="0"/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4"/>
              </a:rPr>
              <a:t>https://</a:t>
            </a:r>
            <a:r>
              <a:rPr lang="en-US" altLang="en-US" sz="1600" dirty="0" smtClean="0">
                <a:hlinkClick r:id="rId4"/>
              </a:rPr>
              <a:t>mentor.ieee.org/802.11/dcn/15/11-15-1267-02-000m-revmc-brc-minutes-for-2015-10-28-telecon.docx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5"/>
              </a:rPr>
              <a:t>https://</a:t>
            </a:r>
            <a:r>
              <a:rPr lang="en-US" altLang="en-US" sz="1600" dirty="0" smtClean="0">
                <a:hlinkClick r:id="rId5"/>
              </a:rPr>
              <a:t>mentor.ieee.org/802.11/dcn/15/11-15-1273-00-000m-revmc-brc-minutes-for-2015-10-30-telecon.docx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6"/>
              </a:rPr>
              <a:t>https://</a:t>
            </a:r>
            <a:r>
              <a:rPr lang="en-US" altLang="en-US" sz="1600" dirty="0" smtClean="0">
                <a:hlinkClick r:id="rId6"/>
              </a:rPr>
              <a:t>mentor.ieee.org/802.11/dcn/15/11-15-1251-02-000m-revmc-brc-minutes-for-f2f-aug-samsung-hosted-cambridge.docx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7"/>
              </a:rPr>
              <a:t>https://</a:t>
            </a:r>
            <a:r>
              <a:rPr lang="en-US" altLang="en-US" sz="1600" dirty="0" smtClean="0">
                <a:hlinkClick r:id="rId7"/>
              </a:rPr>
              <a:t>mentor.ieee.org/802.11/dcn/15/11-15-1204-02-000m-revmc-brc-minutes-sept-oct-2015.docx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8"/>
              </a:rPr>
              <a:t>https://</a:t>
            </a:r>
            <a:r>
              <a:rPr lang="en-US" altLang="en-US" sz="1600" dirty="0" smtClean="0">
                <a:hlinkClick r:id="rId8"/>
              </a:rPr>
              <a:t>mentor.ieee.org/802.11/dcn/15/11-15-0996-00-000m-revmc-brc-minutes-for-interim-sept-bangkok.docx</a:t>
            </a:r>
            <a:r>
              <a:rPr lang="en-US" altLang="en-US" sz="1600" dirty="0" smtClean="0"/>
              <a:t> </a:t>
            </a:r>
            <a:endParaRPr lang="en-US" altLang="en-US" sz="1600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 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9"/>
              </a:rPr>
              <a:t>https://</a:t>
            </a:r>
            <a:r>
              <a:rPr lang="en-US" altLang="en-US" dirty="0" smtClean="0">
                <a:hlinkClick r:id="rId9"/>
              </a:rPr>
              <a:t>mentor.ieee.org/802.11/dcn/13/11-13-0095-25-000m-editor-reports.pptx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419593</TotalTime>
  <Words>1559</Words>
  <Application>Microsoft Office PowerPoint</Application>
  <PresentationFormat>On-screen Show (4:3)</PresentationFormat>
  <Paragraphs>360</Paragraphs>
  <Slides>21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802-11-Submission</vt:lpstr>
      <vt:lpstr>Document</vt:lpstr>
      <vt:lpstr>IEEE 802.11 TGmc November 2015 Agenda</vt:lpstr>
      <vt:lpstr>Abstract</vt:lpstr>
      <vt:lpstr>TGmc Agenda</vt:lpstr>
      <vt:lpstr>TGmc Agenda – Additional CID details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Motion – 168</vt:lpstr>
      <vt:lpstr>Motion 169 – IPI Clarification </vt:lpstr>
      <vt:lpstr>Motion 170 – Annex R normative</vt:lpstr>
      <vt:lpstr>Motion 171 – DMG CBAP allocation</vt:lpstr>
      <vt:lpstr>Motion 172 – DMG fix  </vt:lpstr>
      <vt:lpstr>Motion 173 – Location</vt:lpstr>
      <vt:lpstr>Motion 174 – Location</vt:lpstr>
      <vt:lpstr>Motion 175 – CID 6675 - Bo</vt:lpstr>
      <vt:lpstr>Motion 176 - Spreadsheet</vt:lpstr>
      <vt:lpstr>October – January Meeting Planning</vt:lpstr>
      <vt:lpstr>References</vt:lpstr>
    </vt:vector>
  </TitlesOfParts>
  <Company>Aruba Networks, a subsidiary of 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2364</cp:revision>
  <cp:lastPrinted>1998-02-10T13:28:06Z</cp:lastPrinted>
  <dcterms:created xsi:type="dcterms:W3CDTF">2005-01-04T21:26:55Z</dcterms:created>
  <dcterms:modified xsi:type="dcterms:W3CDTF">2015-11-13T00:48:05Z</dcterms:modified>
</cp:coreProperties>
</file>