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90" r:id="rId12"/>
    <p:sldId id="592" r:id="rId13"/>
    <p:sldId id="593" r:id="rId14"/>
    <p:sldId id="595" r:id="rId15"/>
    <p:sldId id="594" r:id="rId16"/>
    <p:sldId id="582" r:id="rId17"/>
    <p:sldId id="588" r:id="rId18"/>
    <p:sldId id="587" r:id="rId19"/>
    <p:sldId id="586" r:id="rId20"/>
    <p:sldId id="589" r:id="rId21"/>
    <p:sldId id="298" r:id="rId22"/>
    <p:sldId id="516" r:id="rId2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802.11-15/1223r6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22-03-000m-cid5959-esp-editorial-changes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22-01-000m-clarification-of-ipi-densities-text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55-06-0arc-normative-ds-sap-propos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41-02-000m-resolution-to-revmc-sb-cid-5596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41-03-000m-dmg-small-fixes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72-02-000m-clause-21-packet-type-clarification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04-01-000m-minor-revisions-to-ftm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19-01-000m-location-capabilities-and-neighbor-report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28-03-000m-sb0-ecclesine-resolution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24-000m-revmc-sb-mac-comments.xl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996-00-000m-revmc-brc-minutes-for-interim-sept-bangkok.docx" TargetMode="External"/><Relationship Id="rId3" Type="http://schemas.openxmlformats.org/officeDocument/2006/relationships/hyperlink" Target="https://mentor.ieee.org/802.11/dcn/15/11-15-1291-00-000m-revmc-brc-teleconference-minutes-nov-6.docx" TargetMode="External"/><Relationship Id="rId7" Type="http://schemas.openxmlformats.org/officeDocument/2006/relationships/hyperlink" Target="https://mentor.ieee.org/802.11/dcn/15/11-15-1204-02-000m-revmc-brc-minutes-sept-oct-2015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51-02-000m-revmc-brc-minutes-for-f2f-aug-samsung-hosted-cambridge.docx" TargetMode="External"/><Relationship Id="rId5" Type="http://schemas.openxmlformats.org/officeDocument/2006/relationships/hyperlink" Target="https://mentor.ieee.org/802.11/dcn/15/11-15-1273-00-000m-revmc-brc-minutes-for-2015-10-30-telecon.docx" TargetMode="External"/><Relationship Id="rId4" Type="http://schemas.openxmlformats.org/officeDocument/2006/relationships/hyperlink" Target="https://mentor.ieee.org/802.11/dcn/15/11-15-1267-02-000m-revmc-brc-minutes-for-2015-10-28-telecon.docx" TargetMode="External"/><Relationship Id="rId9" Type="http://schemas.openxmlformats.org/officeDocument/2006/relationships/hyperlink" Target="https://mentor.ieee.org/802.11/dcn/13/11-13-0095-25-000m-editor-reports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2015-11-12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168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mentor.ieee.org/802.11/dcn/15/11-15-1022-03-000m-cid5959-esp-editorial-changes.docx</a:t>
            </a:r>
            <a:r>
              <a:rPr lang="en-US" altLang="en-US" sz="2400" dirty="0" smtClean="0"/>
              <a:t>  </a:t>
            </a:r>
            <a:r>
              <a:rPr lang="en-US" altLang="en-US" sz="2400" dirty="0"/>
              <a:t>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11-5-0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6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IPI Clarification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mentor.ieee.org/802.11/dcn/15/11-15-1422-01-000m-clarification-of-ipi-densities-text.docx</a:t>
            </a:r>
            <a:r>
              <a:rPr lang="en-US" altLang="en-US" sz="2400" dirty="0" smtClean="0"/>
              <a:t> 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4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Annex R normative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mentor.ieee.org/802.11/dcn/15/11-15-0555-06-0arc-normative-ds-sap-proposal.docx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5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CBAP allocation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5996, as “Revised” with a resolution of  “incorporate the text changes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mentor.ieee.org/802.11/dcn/15/11-15-1241-02-000m-resolution-to-revmc-sb-cid-5596.docx</a:t>
            </a:r>
            <a:r>
              <a:rPr lang="en-US" altLang="en-US" sz="2400" dirty="0" smtClean="0"/>
              <a:t>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5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Fixes (</a:t>
            </a:r>
            <a:r>
              <a:rPr lang="en-US" altLang="en-US" dirty="0" err="1" smtClean="0"/>
              <a:t>Payam</a:t>
            </a:r>
            <a:r>
              <a:rPr lang="en-US" altLang="en-US" dirty="0" smtClean="0"/>
              <a:t>)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mentor.ieee.org/802.11/dcn/15/11-15-1041-03-000m-dmg-small-fixes.docx</a:t>
            </a:r>
            <a:r>
              <a:rPr lang="en-US" altLang="en-US" sz="2200" dirty="0" smtClean="0"/>
              <a:t>    </a:t>
            </a:r>
            <a:endParaRPr lang="en-US" altLang="en-US" sz="2200" dirty="0" smtClean="0"/>
          </a:p>
          <a:p>
            <a:pPr marL="342900" lvl="2" indent="0">
              <a:buNone/>
            </a:pPr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14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fix 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mentor.ieee.org/802.11/dcn/15/11-15-1272-02-000m-clause-21-packet-type-clarification.docx</a:t>
            </a:r>
            <a:r>
              <a:rPr lang="en-US" altLang="en-US" sz="2200" dirty="0" smtClean="0"/>
              <a:t> 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mentor.ieee.org/802.11/dcn/15/11-15-1404-01-000m-minor-revisions-to-ftm.docx</a:t>
            </a:r>
            <a:r>
              <a:rPr lang="en-US" altLang="en-US" sz="2200" dirty="0" smtClean="0"/>
              <a:t> 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3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mentor.ieee.org/802.11/dcn/15/11-15-1419-01-000m-location-capabilities-and-neighbor-report.doc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Peter E – need R4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5969 and 5970, as “Revised” with a resolution of  “incorporate the text changes under CIDs 5969 and 5970</a:t>
            </a:r>
            <a:r>
              <a:rPr lang="en-US" altLang="en-US" sz="2400" dirty="0"/>
              <a:t>”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mentor.ieee.org/802.11/dcn/15/11-15-0828-03-000m-sb0-ecclesine-resolutions.docx</a:t>
            </a:r>
            <a:r>
              <a:rPr lang="en-US" altLang="en-US" sz="24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sz="2400" dirty="0"/>
              <a:t>Resolve CIDs </a:t>
            </a:r>
            <a:r>
              <a:rPr lang="en-US" altLang="en-US" sz="2400" dirty="0" smtClean="0"/>
              <a:t>5972, </a:t>
            </a:r>
            <a:r>
              <a:rPr lang="en-US" altLang="en-US" sz="2400" dirty="0"/>
              <a:t>as “Revised” with a resolution of  “incorporate the text changes under CIDs </a:t>
            </a:r>
            <a:r>
              <a:rPr lang="en-US" altLang="en-US" sz="2400" dirty="0" smtClean="0"/>
              <a:t>5972”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https://mentor.ieee.org/802.11/dcn/15/11-15-0828-03-000m-sb0-ecclesine-resolutions.docx</a:t>
            </a:r>
            <a:r>
              <a:rPr lang="en-US" altLang="en-US" sz="2400" dirty="0"/>
              <a:t>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Peter Ecclesine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9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Need R25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“Motion MAC-BA” and “Motion MAC-BB” </a:t>
            </a:r>
            <a:r>
              <a:rPr lang="en-US" altLang="en-US" sz="2000" dirty="0" smtClean="0"/>
              <a:t>tabs </a:t>
            </a:r>
            <a:r>
              <a:rPr lang="en-US" altLang="en-US" sz="2000" dirty="0" smtClean="0"/>
              <a:t>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mentor.ieee.org/802.11/dcn/15/11-15-0565-24-000m-revmc-sb-mac-comments.xls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2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Dec 4</a:t>
            </a:r>
          </a:p>
          <a:p>
            <a:r>
              <a:rPr lang="en-US" altLang="en-US" dirty="0" smtClean="0"/>
              <a:t>Ballot Resolution Committee meeting –December 7-10,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resolution: Adrian 11-15-1207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114800"/>
            <a:ext cx="44676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Michael Fischer, Mark Hamilton, Mike Montemurro, Adrian Stephens  CIDs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4953000"/>
            <a:ext cx="321200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Bo Sun 11-15-1317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11-15-1207 – CID 5141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953000"/>
            <a:ext cx="4495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prior minutes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Menzo </a:t>
            </a:r>
            <a:r>
              <a:rPr lang="en-US" altLang="en-US" sz="1600" dirty="0" smtClean="0"/>
              <a:t>11-15-1147;11-15-1241CID 5996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Graham </a:t>
            </a:r>
            <a:r>
              <a:rPr lang="en-US" altLang="en-US" sz="1600" dirty="0"/>
              <a:t>Smith 11-15-1249, 1239, 1274, </a:t>
            </a:r>
            <a:r>
              <a:rPr lang="en-US" altLang="en-US" sz="1600" dirty="0" smtClean="0"/>
              <a:t>1250,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799" y="3200400"/>
            <a:ext cx="40108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11-15-1241Assaf</a:t>
            </a:r>
          </a:p>
          <a:p>
            <a:pPr lvl="1"/>
            <a:r>
              <a:rPr lang="en-US" altLang="en-US" sz="1600" dirty="0" smtClean="0"/>
              <a:t>11-15- 1040, 938, 1041 -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</a:t>
            </a:r>
          </a:p>
          <a:p>
            <a:pPr lvl="1"/>
            <a:r>
              <a:rPr lang="en-US" altLang="en-US" sz="1600" dirty="0" smtClean="0"/>
              <a:t>Location topics: CID 6427, 11-15-1419 – Carlos Aldana</a:t>
            </a:r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143000"/>
            <a:ext cx="421913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11-15-1184 – Dan Harkins</a:t>
            </a:r>
          </a:p>
          <a:p>
            <a:pPr lvl="1"/>
            <a:r>
              <a:rPr lang="en-GB" sz="1600" dirty="0"/>
              <a:t>CIDs 5969, 5970, 5971, 5972, -11-15-828 – Peter </a:t>
            </a:r>
            <a:r>
              <a:rPr lang="en-GB" sz="1600" dirty="0" smtClean="0"/>
              <a:t>Ecclesine</a:t>
            </a:r>
          </a:p>
          <a:p>
            <a:pPr lvl="1"/>
            <a:r>
              <a:rPr lang="en-US" altLang="en-US" sz="1600" dirty="0"/>
              <a:t>Vinko </a:t>
            </a:r>
            <a:r>
              <a:rPr lang="en-US" altLang="en-US" sz="1600" dirty="0" smtClean="0"/>
              <a:t>CIDs, </a:t>
            </a:r>
            <a:r>
              <a:rPr lang="en-GB" altLang="en-US" sz="1600" dirty="0" smtClean="0"/>
              <a:t>Mark Rison 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8194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</a:t>
            </a:r>
            <a:r>
              <a:rPr lang="en-US" altLang="en-US" sz="1600" dirty="0" smtClean="0"/>
              <a:t>1424, 1023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Mark Hamilton CIDs, 11-15-555, 1422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Additional CID details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67000"/>
            <a:ext cx="4152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3886200"/>
            <a:ext cx="38862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CID</a:t>
            </a:r>
            <a:r>
              <a:rPr lang="en-GB" sz="1600" dirty="0" smtClean="0"/>
              <a:t>s </a:t>
            </a:r>
            <a:r>
              <a:rPr lang="en-GB" sz="1600" dirty="0"/>
              <a:t>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5225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Bo Sun 11-15-1317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24400" y="3276600"/>
            <a:ext cx="434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</a:t>
            </a:r>
          </a:p>
          <a:p>
            <a:pPr lvl="1"/>
            <a:r>
              <a:rPr lang="en-GB" sz="1400" dirty="0"/>
              <a:t>11-15-1239 – Graham Smith – CID 6470</a:t>
            </a:r>
            <a:endParaRPr lang="en-US" sz="1400" dirty="0"/>
          </a:p>
          <a:p>
            <a:pPr lvl="1"/>
            <a:r>
              <a:rPr lang="en-GB" sz="1400" dirty="0"/>
              <a:t>11-15-1249 – Graham Smith – many CIDs</a:t>
            </a:r>
            <a:endParaRPr lang="en-US" sz="1400" dirty="0"/>
          </a:p>
          <a:p>
            <a:pPr lvl="1"/>
            <a:r>
              <a:rPr lang="en-GB" sz="1400" dirty="0"/>
              <a:t>11-15-1274 – Graham Smith – CIDs 5422 and 5423</a:t>
            </a:r>
            <a:endParaRPr lang="en-US" sz="1400" dirty="0"/>
          </a:p>
          <a:p>
            <a:pPr lvl="1"/>
            <a:r>
              <a:rPr lang="en-GB" sz="1400" dirty="0"/>
              <a:t>11-15-1250 – Graham Smith – CID 5144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Nov 20 teleconference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11-15-1392 – Edward Au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CID 6427 </a:t>
            </a:r>
            <a:r>
              <a:rPr lang="en-US" altLang="en-US" sz="1400" dirty="0" smtClean="0"/>
              <a:t>– Carlos </a:t>
            </a:r>
            <a:r>
              <a:rPr lang="en-US" altLang="en-US" sz="1400" dirty="0" smtClean="0"/>
              <a:t>Aldana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11-14-1424 – Matthew Fischer</a:t>
            </a:r>
            <a:endParaRPr lang="en-US" altLang="en-US" sz="1400" dirty="0" smtClean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295400"/>
            <a:ext cx="4391468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</a:p>
          <a:p>
            <a:pPr lvl="1"/>
            <a:r>
              <a:rPr lang="en-US" altLang="en-US" sz="1600" dirty="0" smtClean="0"/>
              <a:t>11-15-1272 – bug fix</a:t>
            </a:r>
          </a:p>
          <a:p>
            <a:pPr lvl="1"/>
            <a:r>
              <a:rPr lang="en-US" altLang="en-US" sz="1600" dirty="0" smtClean="0"/>
              <a:t>11-15-1241 – CID 5996</a:t>
            </a:r>
          </a:p>
          <a:p>
            <a:pPr lvl="1"/>
            <a:r>
              <a:rPr lang="en-US" altLang="en-US" sz="1600" dirty="0" smtClean="0"/>
              <a:t>11-15-1040 – CIDs </a:t>
            </a:r>
            <a:r>
              <a:rPr lang="en-GB" sz="1600" dirty="0" smtClean="0"/>
              <a:t>5857, 5995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11-15-0938 - </a:t>
            </a:r>
            <a:r>
              <a:rPr lang="en-GB" sz="1600" dirty="0" smtClean="0"/>
              <a:t>CIDs </a:t>
            </a:r>
            <a:r>
              <a:rPr lang="en-GB" sz="1600" dirty="0"/>
              <a:t>6373, 6374, 6816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11-15-1041 </a:t>
            </a:r>
            <a:r>
              <a:rPr lang="en-US" altLang="en-US" sz="1600" dirty="0"/>
              <a:t>- </a:t>
            </a:r>
            <a:r>
              <a:rPr lang="en-GB" sz="1600" dirty="0" smtClean="0"/>
              <a:t>CIDs </a:t>
            </a:r>
            <a:r>
              <a:rPr lang="en-GB" sz="1600" dirty="0"/>
              <a:t>5987 and 5988</a:t>
            </a:r>
            <a:endParaRPr lang="en-US" altLang="en-US" sz="1600" dirty="0"/>
          </a:p>
          <a:p>
            <a:pPr lvl="1"/>
            <a:r>
              <a:rPr lang="en-US" altLang="en-US" sz="1600" dirty="0"/>
              <a:t>Location topics</a:t>
            </a:r>
            <a:r>
              <a:rPr lang="en-US" altLang="en-US" sz="1600" dirty="0" smtClean="0"/>
              <a:t>: 11-15-1404, 1419</a:t>
            </a:r>
          </a:p>
          <a:p>
            <a:pPr marL="457200" lvl="1" indent="0"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2057400"/>
            <a:ext cx="416286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mentor.ieee.org/802.11/dcn/15/11-15-1291-00-000m-revmc-brc-teleconference-minutes-nov-6.docx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mentor.ieee.org/802.11/dcn/15/11-15-1267-02-000m-revmc-brc-minutes-for-2015-10-28-telecon.docx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mentor.ieee.org/802.11/dcn/15/11-15-1273-00-000m-revmc-brc-minutes-for-2015-10-30-telecon.docx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mentor.ieee.org/802.11/dcn/15/11-15-1251-02-000m-revmc-brc-minutes-for-f2f-aug-samsung-hosted-cambridge.docx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7"/>
              </a:rPr>
              <a:t>https://</a:t>
            </a:r>
            <a:r>
              <a:rPr lang="en-US" altLang="en-US" sz="1600" dirty="0" smtClean="0">
                <a:hlinkClick r:id="rId7"/>
              </a:rPr>
              <a:t>mentor.ieee.org/802.11/dcn/15/11-15-1204-02-000m-revmc-brc-minutes-sept-oct-2015.docx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8"/>
              </a:rPr>
              <a:t>https://</a:t>
            </a:r>
            <a:r>
              <a:rPr lang="en-US" altLang="en-US" sz="1600" dirty="0" smtClean="0">
                <a:hlinkClick r:id="rId8"/>
              </a:rPr>
              <a:t>mentor.ieee.org/802.11/dcn/15/11-15-0996-00-000m-revmc-brc-minutes-for-interim-sept-bangkok.docx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9"/>
              </a:rPr>
              <a:t>https://</a:t>
            </a:r>
            <a:r>
              <a:rPr lang="en-US" altLang="en-US" dirty="0" smtClean="0">
                <a:hlinkClick r:id="rId9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419266</TotalTime>
  <Words>1582</Words>
  <Application>Microsoft Office PowerPoint</Application>
  <PresentationFormat>On-screen Show (4:3)</PresentationFormat>
  <Paragraphs>383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168</vt:lpstr>
      <vt:lpstr>Motion – IPI Clarification </vt:lpstr>
      <vt:lpstr>Motion – Annex R normative</vt:lpstr>
      <vt:lpstr>Motion – DMG CBAP allocation</vt:lpstr>
      <vt:lpstr>Motion – DMG Fixes (Payam) </vt:lpstr>
      <vt:lpstr>Motion – DMG fix  </vt:lpstr>
      <vt:lpstr>Motion – Location</vt:lpstr>
      <vt:lpstr>Motion – Location</vt:lpstr>
      <vt:lpstr>Motion – Peter E – need R4</vt:lpstr>
      <vt:lpstr>Motion – Need R25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2347</cp:revision>
  <cp:lastPrinted>1998-02-10T13:28:06Z</cp:lastPrinted>
  <dcterms:created xsi:type="dcterms:W3CDTF">2005-01-04T21:26:55Z</dcterms:created>
  <dcterms:modified xsi:type="dcterms:W3CDTF">2015-11-12T19:21:34Z</dcterms:modified>
</cp:coreProperties>
</file>