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122" y="-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802.11-15/1223r2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2015-11-09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8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“”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 smtClean="0"/>
              <a:t>&lt;document&gt; and 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2672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Stephen McCann </a:t>
            </a:r>
            <a:r>
              <a:rPr lang="en-US" altLang="en-US" sz="1600" dirty="0" smtClean="0"/>
              <a:t>CIDs, Michael Fischer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Mark Hamilton </a:t>
            </a:r>
            <a:r>
              <a:rPr lang="en-US" altLang="en-US" sz="1600" dirty="0" smtClean="0"/>
              <a:t>CIDs, Mike Montemurro 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105400"/>
            <a:ext cx="321200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11-15-1284 </a:t>
            </a:r>
            <a:r>
              <a:rPr lang="en-US" altLang="en-US" sz="1600" dirty="0" smtClean="0"/>
              <a:t>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11-15-1317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105400"/>
            <a:ext cx="405853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Graham Smith 11-15-1249, 1239, 1274, 1250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3200400"/>
            <a:ext cx="345401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11-15-1241, 11-15-1342 – Assaf</a:t>
            </a:r>
          </a:p>
          <a:p>
            <a:pPr lvl="1"/>
            <a:r>
              <a:rPr lang="en-US" altLang="en-US" sz="1600" dirty="0" smtClean="0"/>
              <a:t>Location </a:t>
            </a:r>
            <a:r>
              <a:rPr lang="en-US" altLang="en-US" sz="1600" dirty="0"/>
              <a:t>topics: CID 6427, 11-15-1183 – Carlos </a:t>
            </a:r>
            <a:r>
              <a:rPr lang="en-US" altLang="en-US" sz="1600" dirty="0" smtClean="0"/>
              <a:t>Aldana</a:t>
            </a:r>
          </a:p>
          <a:p>
            <a:pPr lvl="1"/>
            <a:r>
              <a:rPr lang="en-US" altLang="en-US" sz="1600" dirty="0" smtClean="0"/>
              <a:t>11-15-938 -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72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 smtClean="0"/>
              <a:t>–</a:t>
            </a:r>
            <a:r>
              <a:rPr lang="en-US" altLang="en-US" sz="1600" dirty="0" smtClean="0"/>
              <a:t>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819400"/>
            <a:ext cx="41628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1023, 1024, 1025</a:t>
            </a:r>
          </a:p>
          <a:p>
            <a:pPr lvl="1"/>
            <a:r>
              <a:rPr lang="en-US" altLang="en-US" sz="1600" dirty="0" smtClean="0"/>
              <a:t>Menzo 11-15-1147</a:t>
            </a:r>
          </a:p>
          <a:p>
            <a:pPr lvl="1"/>
            <a:r>
              <a:rPr lang="en-US" altLang="en-US" sz="1600" dirty="0" smtClean="0"/>
              <a:t>Mark </a:t>
            </a:r>
            <a:r>
              <a:rPr lang="en-US" altLang="en-US" sz="1600" dirty="0" smtClean="0"/>
              <a:t>Hamilton 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3434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2819400"/>
            <a:ext cx="3212003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CIDs </a:t>
            </a:r>
            <a:r>
              <a:rPr lang="en-GB" sz="1600" dirty="0"/>
              <a:t>CIDs 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11-15-tbd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5225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029200"/>
            <a:ext cx="434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866900"/>
            <a:ext cx="345401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</a:p>
          <a:p>
            <a:pPr lvl="1"/>
            <a:r>
              <a:rPr lang="en-GB" sz="1400" b="0" dirty="0"/>
              <a:t>11-15-1239 – Graham Smith – CID 6470</a:t>
            </a:r>
            <a:endParaRPr lang="en-US" sz="1400" b="0" dirty="0"/>
          </a:p>
          <a:p>
            <a:pPr lvl="1"/>
            <a:r>
              <a:rPr lang="en-GB" sz="1400" b="0" dirty="0"/>
              <a:t>11-15-1249 – Graham Smith – many CIDs</a:t>
            </a:r>
            <a:endParaRPr lang="en-US" sz="1400" b="0" dirty="0"/>
          </a:p>
          <a:p>
            <a:pPr lvl="1"/>
            <a:r>
              <a:rPr lang="en-GB" sz="1400" b="0" dirty="0"/>
              <a:t>11-15-1274 – Graham Smith – CIDs 5422 and 5423</a:t>
            </a:r>
            <a:endParaRPr lang="en-US" sz="1400" b="0" dirty="0"/>
          </a:p>
          <a:p>
            <a:pPr lvl="1"/>
            <a:r>
              <a:rPr lang="en-GB" sz="1400" b="0" dirty="0"/>
              <a:t>11-15-1250 – Graham Smith – CID 5144</a:t>
            </a:r>
            <a:endParaRPr lang="en-US" sz="1400" b="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36195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416381</TotalTime>
  <Words>1052</Words>
  <Application>Microsoft Office PowerPoint</Application>
  <PresentationFormat>On-screen Show (4:3)</PresentationFormat>
  <Paragraphs>248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2302</cp:revision>
  <cp:lastPrinted>1998-02-10T13:28:06Z</cp:lastPrinted>
  <dcterms:created xsi:type="dcterms:W3CDTF">2005-01-04T21:26:55Z</dcterms:created>
  <dcterms:modified xsi:type="dcterms:W3CDTF">2015-11-09T22:10:32Z</dcterms:modified>
</cp:coreProperties>
</file>