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8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122" y="-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802.11-15/1223r2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8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996-00-000m-revmc-brc-minutes-for-interim-sept-bangkok.docx" TargetMode="External"/><Relationship Id="rId3" Type="http://schemas.openxmlformats.org/officeDocument/2006/relationships/hyperlink" Target="https://mentor.ieee.org/802.11/dcn/15/11-15-1291-00-000m-revmc-brc-teleconference-minutes-nov-6.docx" TargetMode="External"/><Relationship Id="rId7" Type="http://schemas.openxmlformats.org/officeDocument/2006/relationships/hyperlink" Target="https://mentor.ieee.org/802.11/dcn/15/11-15-1204-02-000m-revmc-brc-minutes-sept-oct-2015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51-02-000m-revmc-brc-minutes-for-f2f-aug-samsung-hosted-cambridge.docx" TargetMode="External"/><Relationship Id="rId5" Type="http://schemas.openxmlformats.org/officeDocument/2006/relationships/hyperlink" Target="https://mentor.ieee.org/802.11/dcn/15/11-15-1273-00-000m-revmc-brc-minutes-for-2015-10-30-telecon.docx" TargetMode="External"/><Relationship Id="rId4" Type="http://schemas.openxmlformats.org/officeDocument/2006/relationships/hyperlink" Target="https://mentor.ieee.org/802.11/dcn/15/11-15-1267-02-000m-revmc-brc-minutes-for-2015-10-28-telecon.docx" TargetMode="External"/><Relationship Id="rId9" Type="http://schemas.openxmlformats.org/officeDocument/2006/relationships/hyperlink" Target="https://mentor.ieee.org/802.11/dcn/13/11-13-0095-25-000m-editor-reports.ppt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2015-11-09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75322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8" name="Document" r:id="rId4" imgW="8248712" imgH="2541319" progId="Word.Document.8">
                  <p:embed/>
                </p:oleObj>
              </mc:Choice>
              <mc:Fallback>
                <p:oleObj name="Document" r:id="rId4" imgW="8248712" imgH="254131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7-10 2015 Piscataway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“”</a:t>
            </a:r>
            <a:r>
              <a:rPr lang="en-US" altLang="en-US" sz="2000" dirty="0" smtClean="0"/>
              <a:t>tabs in </a:t>
            </a:r>
          </a:p>
          <a:p>
            <a:pPr marL="342900" lvl="2" indent="0">
              <a:buNone/>
            </a:pPr>
            <a:r>
              <a:rPr lang="en-US" altLang="en-US" sz="2000" dirty="0" smtClean="0"/>
              <a:t>&lt;document&gt; and 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October – 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November 20, Dec 4</a:t>
            </a:r>
          </a:p>
          <a:p>
            <a:r>
              <a:rPr lang="en-US" altLang="en-US" dirty="0" smtClean="0"/>
              <a:t>Ballot Resolution Committee meeting –December 7-10, Piscataway NJ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mentor.ieee.org/802.11/dcn/15/11-15-0532-18-000m-revmc-sponsor-ballot-comments.xls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Comment resolution: Adrian 11-15-1207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52532" y="4267200"/>
            <a:ext cx="44676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Stephen McCann </a:t>
            </a:r>
            <a:r>
              <a:rPr lang="en-US" altLang="en-US" sz="1600" dirty="0" smtClean="0"/>
              <a:t>CIDs, Michael Fischer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Mark Hamilton </a:t>
            </a:r>
            <a:r>
              <a:rPr lang="en-US" altLang="en-US" sz="1600" dirty="0" smtClean="0"/>
              <a:t>CIDs, Mike Montemurro 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105400"/>
            <a:ext cx="321200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11-15-1284 </a:t>
            </a:r>
            <a:r>
              <a:rPr lang="en-US" altLang="en-US" sz="1600" dirty="0" smtClean="0"/>
              <a:t>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Bo Sun 11-15-1317</a:t>
            </a: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105400"/>
            <a:ext cx="4058536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prior minutes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Graham Smith 11-15-1249, 1239, 1274, 1250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Dec, Jan 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800" y="3200400"/>
            <a:ext cx="3454016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11ad: 11-15-1272, 11-15-1241, 11-15-1342 – Assaf</a:t>
            </a:r>
          </a:p>
          <a:p>
            <a:pPr lvl="1"/>
            <a:r>
              <a:rPr lang="en-US" altLang="en-US" sz="1600" dirty="0" smtClean="0"/>
              <a:t>Location </a:t>
            </a:r>
            <a:r>
              <a:rPr lang="en-US" altLang="en-US" sz="1600" dirty="0"/>
              <a:t>topics: CID 6427, 11-15-1183 – Carlos </a:t>
            </a:r>
            <a:r>
              <a:rPr lang="en-US" altLang="en-US" sz="1600" dirty="0" smtClean="0"/>
              <a:t>Aldana</a:t>
            </a:r>
          </a:p>
          <a:p>
            <a:pPr lvl="1"/>
            <a:r>
              <a:rPr lang="en-US" altLang="en-US" sz="1600" dirty="0" smtClean="0"/>
              <a:t>11-15-938 - </a:t>
            </a:r>
            <a:r>
              <a:rPr lang="en-US" altLang="en-US" sz="1600" dirty="0" err="1" smtClean="0"/>
              <a:t>Payam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143000"/>
            <a:ext cx="4219132" cy="1726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 smtClean="0"/>
              <a:t>–</a:t>
            </a:r>
            <a:r>
              <a:rPr lang="en-US" altLang="en-US" sz="1600" dirty="0" smtClean="0"/>
              <a:t>11-15-1184 – Dan Harkins</a:t>
            </a:r>
          </a:p>
          <a:p>
            <a:pPr lvl="1"/>
            <a:r>
              <a:rPr lang="en-GB" sz="1600" dirty="0"/>
              <a:t>CIDs 5969, 5970, 5971, 5972, -11-15-828 – Peter </a:t>
            </a:r>
            <a:r>
              <a:rPr lang="en-GB" sz="1600" dirty="0" smtClean="0"/>
              <a:t>Ecclesine</a:t>
            </a:r>
          </a:p>
          <a:p>
            <a:pPr lvl="1"/>
            <a:r>
              <a:rPr lang="en-US" altLang="en-US" sz="1600" dirty="0"/>
              <a:t>Vinko </a:t>
            </a:r>
            <a:r>
              <a:rPr lang="en-US" altLang="en-US" sz="1600" dirty="0" smtClean="0"/>
              <a:t>CIDs, </a:t>
            </a:r>
            <a:r>
              <a:rPr lang="en-GB" altLang="en-US" sz="1600" dirty="0" smtClean="0"/>
              <a:t>Mark Rison CIDs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2819400"/>
            <a:ext cx="41628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5960 Matt Fischer 11-15-1022, 1023, 1024, 1025</a:t>
            </a:r>
          </a:p>
          <a:p>
            <a:pPr lvl="1"/>
            <a:r>
              <a:rPr lang="en-US" altLang="en-US" sz="1600" dirty="0" smtClean="0"/>
              <a:t>Menzo 11-15-1147</a:t>
            </a:r>
          </a:p>
          <a:p>
            <a:pPr lvl="1"/>
            <a:r>
              <a:rPr lang="en-US" altLang="en-US" sz="1600" dirty="0" smtClean="0"/>
              <a:t>Mark </a:t>
            </a:r>
            <a:r>
              <a:rPr lang="en-US" altLang="en-US" sz="1600" dirty="0" smtClean="0"/>
              <a:t>Hamilton CIDs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Additional CID details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52532" y="4343400"/>
            <a:ext cx="4152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2819400"/>
            <a:ext cx="3212003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 CIDs </a:t>
            </a:r>
            <a:r>
              <a:rPr lang="en-GB" sz="1600" dirty="0"/>
              <a:t>CIDs 5942, 5943, 5944, 5945, 5946, 6222, 5949, 5950, 5951, 5952 and 5953.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11-15-tbd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Sun: Clause 22.3: CIDs 5020, 5058, 5921, 5925, 5928, 5934, 5935, 5936, Clause 8.4: CID 5225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029200"/>
            <a:ext cx="434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800" y="1866900"/>
            <a:ext cx="3454016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398181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</a:p>
          <a:p>
            <a:pPr lvl="1"/>
            <a:r>
              <a:rPr lang="en-GB" sz="1400" b="0" dirty="0"/>
              <a:t>11-15-1239 – Graham Smith – CID 6470</a:t>
            </a:r>
            <a:endParaRPr lang="en-US" sz="1400" b="0" dirty="0"/>
          </a:p>
          <a:p>
            <a:pPr lvl="1"/>
            <a:r>
              <a:rPr lang="en-GB" sz="1400" b="0" dirty="0"/>
              <a:t>11-15-1249 – Graham Smith – many CIDs</a:t>
            </a:r>
            <a:endParaRPr lang="en-US" sz="1400" b="0" dirty="0"/>
          </a:p>
          <a:p>
            <a:pPr lvl="1"/>
            <a:r>
              <a:rPr lang="en-GB" sz="1400" b="0" dirty="0"/>
              <a:t>11-15-1274 – Graham Smith – CIDs 5422 and 5423</a:t>
            </a:r>
            <a:endParaRPr lang="en-US" sz="1400" b="0" dirty="0"/>
          </a:p>
          <a:p>
            <a:pPr lvl="1"/>
            <a:r>
              <a:rPr lang="en-GB" sz="1400" b="0" dirty="0"/>
              <a:t>11-15-1250 – Graham Smith – CID 5144</a:t>
            </a:r>
            <a:endParaRPr lang="en-US" sz="1400" b="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3619500"/>
            <a:ext cx="4162868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704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mentor.ieee.org/802.11/dcn/15/11-15-1291-00-000m-revmc-brc-teleconference-minutes-nov-6.docx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mentor.ieee.org/802.11/dcn/15/11-15-1267-02-000m-revmc-brc-minutes-for-2015-10-28-telecon.docx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mentor.ieee.org/802.11/dcn/15/11-15-1273-00-000m-revmc-brc-minutes-for-2015-10-30-telecon.docx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mentor.ieee.org/802.11/dcn/15/11-15-1251-02-000m-revmc-brc-minutes-for-f2f-aug-samsung-hosted-cambridge.docx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7"/>
              </a:rPr>
              <a:t>https://</a:t>
            </a:r>
            <a:r>
              <a:rPr lang="en-US" altLang="en-US" sz="1600" dirty="0" smtClean="0">
                <a:hlinkClick r:id="rId7"/>
              </a:rPr>
              <a:t>mentor.ieee.org/802.11/dcn/15/11-15-1204-02-000m-revmc-brc-minutes-sept-oct-2015.docx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8"/>
              </a:rPr>
              <a:t>https://</a:t>
            </a:r>
            <a:r>
              <a:rPr lang="en-US" altLang="en-US" sz="1600" dirty="0" smtClean="0">
                <a:hlinkClick r:id="rId8"/>
              </a:rPr>
              <a:t>mentor.ieee.org/802.11/dcn/15/11-15-0996-00-000m-revmc-brc-minutes-for-interim-sept-bangkok.docx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</a:t>
            </a: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9"/>
              </a:rPr>
              <a:t>https://</a:t>
            </a:r>
            <a:r>
              <a:rPr lang="en-US" altLang="en-US" dirty="0" smtClean="0">
                <a:hlinkClick r:id="rId9"/>
              </a:rPr>
              <a:t>mentor.ieee.org/802.11/dcn/13/11-13-0095-25-000m-editor-reports.pptx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416381</TotalTime>
  <Words>1052</Words>
  <Application>Microsoft Office PowerPoint</Application>
  <PresentationFormat>On-screen Show (4:3)</PresentationFormat>
  <Paragraphs>248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November 2015 Agenda</vt:lpstr>
      <vt:lpstr>Abstract</vt:lpstr>
      <vt:lpstr>TGmc Agenda</vt:lpstr>
      <vt:lpstr>TGmc Agenda – Additional CID details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– </vt:lpstr>
      <vt:lpstr>October – January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2302</cp:revision>
  <cp:lastPrinted>1998-02-10T13:28:06Z</cp:lastPrinted>
  <dcterms:created xsi:type="dcterms:W3CDTF">2005-01-04T21:26:55Z</dcterms:created>
  <dcterms:modified xsi:type="dcterms:W3CDTF">2015-11-09T22:10:32Z</dcterms:modified>
</cp:coreProperties>
</file>