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290" y="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802.11-15/1223r1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25-000m-editor-reports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2015-11-09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2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</a:t>
            </a:r>
            <a:r>
              <a:rPr lang="en-US" altLang="en-US" sz="2000" dirty="0" smtClean="0">
                <a:solidFill>
                  <a:schemeClr val="accent2"/>
                </a:solidFill>
              </a:rPr>
              <a:t>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“”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 smtClean="0"/>
              <a:t>&lt;document&gt; and 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Dec 4</a:t>
            </a:r>
          </a:p>
          <a:p>
            <a:r>
              <a:rPr lang="en-US" altLang="en-US" dirty="0" smtClean="0"/>
              <a:t>Ballot Resolution Committee meeting </a:t>
            </a:r>
            <a:r>
              <a:rPr lang="en-US" altLang="en-US" dirty="0" smtClean="0"/>
              <a:t>–December 7-10, </a:t>
            </a:r>
            <a:r>
              <a:rPr lang="en-US" altLang="en-US" dirty="0" smtClean="0"/>
              <a:t>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</a:t>
            </a:r>
            <a:r>
              <a:rPr lang="en-US" altLang="en-US" sz="1600" dirty="0" smtClean="0"/>
              <a:t>Adrian 11-15-1207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CIDs 5969, 5970, 5971, 5972, -11-15-828 – Peter Ecclesine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38100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Stephen McCann CIDs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Mark Hamilton CIDs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257800"/>
            <a:ext cx="321200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11-15-tbd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724400"/>
            <a:ext cx="4343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3625702"/>
            <a:ext cx="3454016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11-15-1241, 11-15-1342 – Assaf</a:t>
            </a:r>
          </a:p>
          <a:p>
            <a:pPr lvl="1"/>
            <a:r>
              <a:rPr lang="en-US" altLang="en-US" sz="1600" dirty="0" smtClean="0"/>
              <a:t>Location </a:t>
            </a:r>
            <a:r>
              <a:rPr lang="en-US" altLang="en-US" sz="1600" dirty="0"/>
              <a:t>topics: CID 6427, 11-15-1183 – Carlos Aldana 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Graham Smith 11-15-1249, 1239, 1274, 1250</a:t>
            </a: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590800"/>
            <a:ext cx="41628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1023, 1024, </a:t>
            </a:r>
            <a:r>
              <a:rPr lang="en-US" altLang="en-US" sz="1600" dirty="0" smtClean="0"/>
              <a:t>1025</a:t>
            </a:r>
          </a:p>
          <a:p>
            <a:pPr lvl="1"/>
            <a:r>
              <a:rPr lang="en-US" altLang="en-US" sz="1600" dirty="0" smtClean="0"/>
              <a:t>Mark Hamilton CIDs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Agenda – Additional CID details</a:t>
            </a:r>
            <a:endParaRPr lang="en-US" altLang="en-US" sz="2400" dirty="0" smtClean="0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343400"/>
            <a:ext cx="4152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2819400"/>
            <a:ext cx="3212003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CIDs </a:t>
            </a:r>
            <a:r>
              <a:rPr lang="en-GB" sz="1600" dirty="0"/>
              <a:t>CIDs 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11-15-tbd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5225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029200"/>
            <a:ext cx="434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866900"/>
            <a:ext cx="3454016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 smtClean="0"/>
              <a:t>PM1</a:t>
            </a:r>
          </a:p>
          <a:p>
            <a:pPr lvl="1"/>
            <a:r>
              <a:rPr lang="en-GB" sz="1400" b="0" dirty="0"/>
              <a:t>11-15-1239 – Graham Smith – CID 6470</a:t>
            </a:r>
            <a:endParaRPr lang="en-US" sz="1400" b="0" dirty="0"/>
          </a:p>
          <a:p>
            <a:pPr lvl="1"/>
            <a:r>
              <a:rPr lang="en-GB" sz="1400" b="0" dirty="0"/>
              <a:t>11-15-1249 – Graham Smith – many CIDs</a:t>
            </a:r>
            <a:endParaRPr lang="en-US" sz="1400" b="0" dirty="0"/>
          </a:p>
          <a:p>
            <a:pPr lvl="1"/>
            <a:r>
              <a:rPr lang="en-GB" sz="1400" b="0" dirty="0"/>
              <a:t>11-15-1274 – Graham Smith – CIDs 5422 and 5423</a:t>
            </a:r>
            <a:endParaRPr lang="en-US" sz="1400" b="0" dirty="0"/>
          </a:p>
          <a:p>
            <a:pPr lvl="1"/>
            <a:r>
              <a:rPr lang="en-GB" sz="1400" b="0" dirty="0"/>
              <a:t>11-15-1250 – Graham Smith – CID 5144</a:t>
            </a:r>
            <a:endParaRPr lang="en-US" sz="1400" b="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3619500"/>
            <a:ext cx="416286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Documents to be provided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416214</TotalTime>
  <Words>1001</Words>
  <Application>Microsoft Office PowerPoint</Application>
  <PresentationFormat>On-screen Show (4:3)</PresentationFormat>
  <Paragraphs>238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Word 97 - 2003 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2296</cp:revision>
  <cp:lastPrinted>1998-02-10T13:28:06Z</cp:lastPrinted>
  <dcterms:created xsi:type="dcterms:W3CDTF">2005-01-04T21:26:55Z</dcterms:created>
  <dcterms:modified xsi:type="dcterms:W3CDTF">2015-11-09T15:20:53Z</dcterms:modified>
</cp:coreProperties>
</file>