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8" r:id="rId3"/>
    <p:sldId id="417" r:id="rId4"/>
    <p:sldId id="584" r:id="rId5"/>
    <p:sldId id="583" r:id="rId6"/>
    <p:sldId id="506" r:id="rId7"/>
    <p:sldId id="545" r:id="rId8"/>
    <p:sldId id="517" r:id="rId9"/>
    <p:sldId id="579" r:id="rId10"/>
    <p:sldId id="557" r:id="rId11"/>
    <p:sldId id="582" r:id="rId12"/>
    <p:sldId id="298" r:id="rId13"/>
    <p:sldId id="516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90" d="100"/>
          <a:sy n="90" d="100"/>
        </p:scale>
        <p:origin x="-1290" y="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802.11-15/1223r1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HPE- Aruba 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802.11-15/1223r1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HPE- Aruba 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802.11-15/1223r1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  <a:endParaRPr lang="en-US" smtClean="0"/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802.11-15/1223r1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  <a:endParaRPr lang="en-US" smtClean="0"/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802.11-15/1223r1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  <a:endParaRPr lang="en-US" smtClean="0"/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802.11-15/1223r1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  <a:endParaRPr lang="en-US" smtClean="0"/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802.11-15/1223r1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  <a:endParaRPr lang="en-US" smtClean="0"/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802.11-15/1223r1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  <a:endParaRPr lang="en-US" smtClean="0"/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802.11-15/1223r1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  <a:endParaRPr lang="en-US" smtClean="0"/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802.11-15/1223r1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  <a:endParaRPr lang="en-US" smtClean="0"/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802.11-15/1223r1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  <a:endParaRPr lang="en-US" smtClean="0"/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802.11-15/1223r1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  <a:endParaRPr lang="en-US" smtClean="0"/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802.11-15/1223r1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  <a:endParaRPr lang="en-US" smtClean="0"/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802.11-15/1223r1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  <a:endParaRPr lang="en-US" smtClean="0"/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802.11-15/1223r1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  <a:endParaRPr lang="en-US" smtClean="0"/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802.11-15/1223r1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18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2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095-25-000m-editor-reports.ppt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November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2015-11-09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753227"/>
              </p:ext>
            </p:extLst>
          </p:nvPr>
        </p:nvGraphicFramePr>
        <p:xfrm>
          <a:off x="520700" y="2274888"/>
          <a:ext cx="818673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2" name="Document" r:id="rId4" imgW="8248712" imgH="2541319" progId="Word.Document.8">
                  <p:embed/>
                </p:oleObj>
              </mc:Choice>
              <mc:Fallback>
                <p:oleObj name="Document" r:id="rId4" imgW="8248712" imgH="254131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8673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December 7-10 2015 Piscataway </a:t>
            </a:r>
            <a:r>
              <a:rPr lang="en-US" altLang="en-US" sz="2000" dirty="0" smtClean="0">
                <a:solidFill>
                  <a:schemeClr val="accent2"/>
                </a:solidFill>
              </a:rPr>
              <a:t>meeting planned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Targeting December 2015 SB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Approve the comment resolutions in the</a:t>
            </a:r>
          </a:p>
          <a:p>
            <a:pPr marL="685800" lvl="2" indent="-342900"/>
            <a:r>
              <a:rPr lang="en-US" sz="2000" dirty="0" smtClean="0"/>
              <a:t>“”</a:t>
            </a:r>
            <a:r>
              <a:rPr lang="en-US" altLang="en-US" sz="2000" dirty="0" smtClean="0"/>
              <a:t>tabs in </a:t>
            </a:r>
          </a:p>
          <a:p>
            <a:pPr marL="342900" lvl="2" indent="0">
              <a:buNone/>
            </a:pPr>
            <a:r>
              <a:rPr lang="en-US" altLang="en-US" sz="2000" dirty="0" smtClean="0"/>
              <a:t>&lt;document&gt; and incorporate the indicated text changes into the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draft.</a:t>
            </a:r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34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October – January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November 20, Dec 4</a:t>
            </a:r>
          </a:p>
          <a:p>
            <a:r>
              <a:rPr lang="en-US" altLang="en-US" dirty="0" smtClean="0"/>
              <a:t>Ballot Resolution Committee meeting </a:t>
            </a:r>
            <a:r>
              <a:rPr lang="en-US" altLang="en-US" dirty="0" smtClean="0"/>
              <a:t>–December 7-10, </a:t>
            </a:r>
            <a:r>
              <a:rPr lang="en-US" altLang="en-US" dirty="0" smtClean="0"/>
              <a:t>Piscataway NJ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mentor.ieee.org/802.11/dcn/15/11-15-0532-18-000m-revmc-sponsor-ballot-comments.xls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November 2015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smtClean="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 smtClean="0"/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resolution: </a:t>
            </a:r>
            <a:r>
              <a:rPr lang="en-US" altLang="en-US" sz="1600" dirty="0" smtClean="0"/>
              <a:t>Adrian 11-15-1207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CIDs 5969, 5970, 5971, 5972, -11-15-828 – Peter Ecclesine </a:t>
            </a: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52532" y="3810000"/>
            <a:ext cx="4152014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Stephen McCann CIDs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Mark Hamilton CIDs</a:t>
            </a: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69397" y="5257800"/>
            <a:ext cx="321200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11-15-1270 – </a:t>
            </a:r>
            <a:r>
              <a:rPr lang="en-US" altLang="en-US" sz="1600" dirty="0" err="1" smtClean="0"/>
              <a:t>Sigurd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11-15-tbd – </a:t>
            </a:r>
            <a:r>
              <a:rPr lang="en-US" altLang="en-US" sz="1600" dirty="0" err="1" smtClean="0"/>
              <a:t>Yakun</a:t>
            </a:r>
            <a:r>
              <a:rPr lang="en-US" altLang="en-US" sz="1600" dirty="0" smtClean="0"/>
              <a:t> Sun</a:t>
            </a:r>
            <a:endParaRPr lang="en-US" altLang="en-US" sz="1600" dirty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4724400"/>
            <a:ext cx="4343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Dec, Jan Schedule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04800" y="3625702"/>
            <a:ext cx="3454016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11ad: 11-15-1272, 11-15-1241, 11-15-1342 – Assaf</a:t>
            </a:r>
          </a:p>
          <a:p>
            <a:pPr lvl="1"/>
            <a:r>
              <a:rPr lang="en-US" altLang="en-US" sz="1600" dirty="0" smtClean="0"/>
              <a:t>Location </a:t>
            </a:r>
            <a:r>
              <a:rPr lang="en-US" altLang="en-US" sz="1600" dirty="0"/>
              <a:t>topics: CID 6427, 11-15-1183 – Carlos Aldana </a:t>
            </a:r>
            <a:endParaRPr lang="en-US" altLang="en-US" sz="1600" dirty="0" smtClean="0"/>
          </a:p>
          <a:p>
            <a:pPr lvl="1"/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696268" y="1398181"/>
            <a:ext cx="421913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Graham Smith 11-15-1249, 1239, 1274, 1250</a:t>
            </a:r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696268" y="2590800"/>
            <a:ext cx="416286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CIDs 5960 Matt Fischer 11-15-1022, 1023, 1024, </a:t>
            </a:r>
            <a:r>
              <a:rPr lang="en-US" altLang="en-US" sz="1600" dirty="0" smtClean="0"/>
              <a:t>1025</a:t>
            </a:r>
          </a:p>
          <a:p>
            <a:pPr lvl="1"/>
            <a:r>
              <a:rPr lang="en-US" altLang="en-US" sz="1600" dirty="0" smtClean="0"/>
              <a:t>Mark Hamilton CIDs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smtClean="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 smtClean="0"/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Agenda – Additional CID details</a:t>
            </a:r>
            <a:endParaRPr lang="en-US" altLang="en-US" sz="2400" dirty="0" smtClean="0"/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52532" y="4343400"/>
            <a:ext cx="415201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4800" y="2819400"/>
            <a:ext cx="3212003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11-15-1270 – </a:t>
            </a:r>
            <a:r>
              <a:rPr lang="en-US" altLang="en-US" sz="1600" dirty="0" err="1" smtClean="0"/>
              <a:t>Sigurd</a:t>
            </a:r>
            <a:r>
              <a:rPr lang="en-US" altLang="en-US" sz="1600" dirty="0" smtClean="0"/>
              <a:t> CIDs </a:t>
            </a:r>
            <a:r>
              <a:rPr lang="en-GB" sz="1600" dirty="0"/>
              <a:t>CIDs 5942, 5943, 5944, 5945, 5946, 6222, 5949, 5950, 5951, 5952 and 5953.</a:t>
            </a:r>
            <a:endParaRPr 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11-15-tbd – </a:t>
            </a:r>
            <a:r>
              <a:rPr lang="en-US" altLang="en-US" sz="1600" dirty="0" err="1" smtClean="0"/>
              <a:t>Yakun</a:t>
            </a:r>
            <a:r>
              <a:rPr lang="en-US" altLang="en-US" sz="1600" dirty="0" smtClean="0"/>
              <a:t> Sun: Clause 22.3: CIDs 5020, 5058, 5921, 5925, 5928, 5934, 5935, 5936, Clause 8.4: CID 5225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5029200"/>
            <a:ext cx="4343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04800" y="1866900"/>
            <a:ext cx="3454016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/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696268" y="1398181"/>
            <a:ext cx="421913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</a:t>
            </a:r>
            <a:r>
              <a:rPr lang="en-US" altLang="en-US" sz="1800" dirty="0" smtClean="0"/>
              <a:t>PM1</a:t>
            </a:r>
          </a:p>
          <a:p>
            <a:pPr lvl="1"/>
            <a:r>
              <a:rPr lang="en-GB" sz="1400" b="0" dirty="0"/>
              <a:t>11-15-1239 – Graham Smith – CID 6470</a:t>
            </a:r>
            <a:endParaRPr lang="en-US" sz="1400" b="0" dirty="0"/>
          </a:p>
          <a:p>
            <a:pPr lvl="1"/>
            <a:r>
              <a:rPr lang="en-GB" sz="1400" b="0" dirty="0"/>
              <a:t>11-15-1249 – Graham Smith – many CIDs</a:t>
            </a:r>
            <a:endParaRPr lang="en-US" sz="1400" b="0" dirty="0"/>
          </a:p>
          <a:p>
            <a:pPr lvl="1"/>
            <a:r>
              <a:rPr lang="en-GB" sz="1400" b="0" dirty="0"/>
              <a:t>11-15-1274 – Graham Smith – CIDs 5422 and 5423</a:t>
            </a:r>
            <a:endParaRPr lang="en-US" sz="1400" b="0" dirty="0"/>
          </a:p>
          <a:p>
            <a:pPr lvl="1"/>
            <a:r>
              <a:rPr lang="en-GB" sz="1400" b="0" dirty="0"/>
              <a:t>11-15-1250 – Graham Smith – CID 5144</a:t>
            </a:r>
            <a:endParaRPr lang="en-US" sz="1400" b="0" dirty="0"/>
          </a:p>
          <a:p>
            <a:pPr lvl="1">
              <a:lnSpc>
                <a:spcPct val="80000"/>
              </a:lnSpc>
            </a:pPr>
            <a:endParaRPr lang="en-US" altLang="en-US" sz="1400" dirty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3619500"/>
            <a:ext cx="4162868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</a:t>
            </a:r>
            <a:r>
              <a:rPr lang="en-US" altLang="en-US" sz="1800" dirty="0" smtClean="0"/>
              <a:t>PM2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7704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417494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mentor.ieee.org/802.11/dcn/14/11-14-0629-12-0000-802-11-operations-manual.docx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smtClean="0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Documents to be provided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 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mentor.ieee.org/802.11/dcn/13/11-13-0095-25-000m-editor-reports.pptx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416214</TotalTime>
  <Words>1001</Words>
  <Application>Microsoft Office PowerPoint</Application>
  <PresentationFormat>On-screen Show (4:3)</PresentationFormat>
  <Paragraphs>238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Microsoft Word 97 - 2003 Document</vt:lpstr>
      <vt:lpstr>IEEE 802.11 TGmc November 2015 Agenda</vt:lpstr>
      <vt:lpstr>Abstract</vt:lpstr>
      <vt:lpstr>TGmc Agenda</vt:lpstr>
      <vt:lpstr>TGmc Agenda – Additional CID details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Motion – </vt:lpstr>
      <vt:lpstr>October – January Meeting Planning</vt:lpstr>
      <vt:lpstr>References</vt:lpstr>
    </vt:vector>
  </TitlesOfParts>
  <Company>Aruba Networks, a subsidiary of 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2296</cp:revision>
  <cp:lastPrinted>1998-02-10T13:28:06Z</cp:lastPrinted>
  <dcterms:created xsi:type="dcterms:W3CDTF">2005-01-04T21:26:55Z</dcterms:created>
  <dcterms:modified xsi:type="dcterms:W3CDTF">2015-11-09T15:20:53Z</dcterms:modified>
</cp:coreProperties>
</file>