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417" r:id="rId4"/>
    <p:sldId id="583" r:id="rId5"/>
    <p:sldId id="506" r:id="rId6"/>
    <p:sldId id="545" r:id="rId7"/>
    <p:sldId id="517" r:id="rId8"/>
    <p:sldId id="579" r:id="rId9"/>
    <p:sldId id="557" r:id="rId10"/>
    <p:sldId id="582" r:id="rId11"/>
    <p:sldId id="298" r:id="rId12"/>
    <p:sldId id="51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2658" y="-6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802.11-15/1223r0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095-24-000m-editor-reports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Nov</a:t>
            </a:r>
            <a:r>
              <a:rPr lang="en-US" altLang="en-US" dirty="0" smtClean="0"/>
              <a:t>ember </a:t>
            </a:r>
            <a:r>
              <a:rPr lang="en-US" altLang="en-US" dirty="0" smtClean="0"/>
              <a:t>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2015-10-02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6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“”</a:t>
            </a:r>
            <a:r>
              <a:rPr lang="en-US" altLang="en-US" sz="2000" dirty="0" smtClean="0"/>
              <a:t>tabs </a:t>
            </a:r>
            <a:r>
              <a:rPr lang="en-US" altLang="en-US" sz="2000" dirty="0" smtClean="0"/>
              <a:t>in </a:t>
            </a:r>
          </a:p>
          <a:p>
            <a:pPr marL="342900" lvl="2" indent="0">
              <a:buNone/>
            </a:pPr>
            <a:r>
              <a:rPr lang="en-US" altLang="en-US" sz="2000" dirty="0" smtClean="0"/>
              <a:t>&lt;document&gt;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January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Cambridge, UK, October 14,15,16  and week December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November </a:t>
            </a:r>
            <a:r>
              <a:rPr lang="en-US" altLang="en-US" dirty="0" smtClean="0"/>
              <a:t>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: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CIDs 5969, 5970, 5971, 5972, -11-15-828 – Peter Ecclesine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3600893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5626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495800"/>
            <a:ext cx="4343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</a:t>
            </a:r>
            <a:r>
              <a:rPr lang="en-US" altLang="en-US" sz="1600" dirty="0" smtClean="0"/>
              <a:t>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GB" sz="1600" dirty="0"/>
              <a:t>TVHT PHY CIDs</a:t>
            </a: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590800"/>
            <a:ext cx="41628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CIDs 5960 Matt Fischer 11-15-1022, 1023, 1024, </a:t>
            </a:r>
            <a:r>
              <a:rPr lang="en-US" altLang="en-US" sz="1600" dirty="0" smtClean="0"/>
              <a:t>1025</a:t>
            </a:r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6195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Documents to be provided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413667</TotalTime>
  <Words>874</Words>
  <Application>Microsoft Office PowerPoint</Application>
  <PresentationFormat>On-screen Show (4:3)</PresentationFormat>
  <Paragraphs>212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802.11 TGmc November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2283</cp:revision>
  <cp:lastPrinted>1998-02-10T13:28:06Z</cp:lastPrinted>
  <dcterms:created xsi:type="dcterms:W3CDTF">2005-01-04T21:26:55Z</dcterms:created>
  <dcterms:modified xsi:type="dcterms:W3CDTF">2015-10-01T13:51:41Z</dcterms:modified>
</cp:coreProperties>
</file>