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520" r:id="rId16"/>
    <p:sldId id="496" r:id="rId17"/>
    <p:sldId id="521" r:id="rId18"/>
    <p:sldId id="430" r:id="rId19"/>
    <p:sldId id="513" r:id="rId20"/>
    <p:sldId id="493" r:id="rId21"/>
    <p:sldId id="517" r:id="rId22"/>
    <p:sldId id="477"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76" d="100"/>
          <a:sy n="76" d="100"/>
        </p:scale>
        <p:origin x="-53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P802.11-15/1220r3</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David </a:t>
            </a:r>
            <a:r>
              <a:rPr lang="en-US" dirty="0" err="1" smtClean="0"/>
              <a:t>Kloper</a:t>
            </a:r>
            <a:r>
              <a:rPr lang="en-US" dirty="0" smtClean="0"/>
              <a:t>   Seconder: Mark Hamilton</a:t>
            </a:r>
            <a:endParaRPr lang="en-US" b="0" dirty="0"/>
          </a:p>
          <a:p>
            <a:pPr lvl="1">
              <a:lnSpc>
                <a:spcPct val="80000"/>
              </a:lnSpc>
            </a:pPr>
            <a:r>
              <a:rPr lang="en-US" dirty="0" smtClean="0"/>
              <a:t>Approved by unanimous consent. </a:t>
            </a:r>
            <a:endParaRPr lang="en-US"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a:t>
            </a:r>
            <a:r>
              <a:rPr lang="en-US" dirty="0" smtClean="0"/>
              <a:t>Mark Hamilton   </a:t>
            </a:r>
            <a:r>
              <a:rPr lang="en-US" dirty="0"/>
              <a:t>Seconder: </a:t>
            </a:r>
            <a:r>
              <a:rPr lang="en-US" dirty="0" smtClean="0"/>
              <a:t>David </a:t>
            </a:r>
            <a:r>
              <a:rPr lang="en-US" dirty="0" err="1" smtClean="0"/>
              <a:t>Kloper</a:t>
            </a:r>
            <a:endParaRPr lang="en-US" dirty="0"/>
          </a:p>
          <a:p>
            <a:pPr lvl="1">
              <a:lnSpc>
                <a:spcPct val="80000"/>
              </a:lnSpc>
            </a:pPr>
            <a:r>
              <a:rPr lang="en-US" dirty="0" smtClean="0"/>
              <a:t>Approved by unanimous consent.</a:t>
            </a:r>
            <a:endParaRPr lang="en-US" dirty="0"/>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endParaRPr lang="en-US" sz="2000"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a:t>
            </a:r>
            <a:r>
              <a:rPr lang="en-US" b="1" dirty="0" smtClean="0"/>
              <a:t>Add</a:t>
            </a:r>
            <a:r>
              <a:rPr lang="en-GB" b="1" dirty="0" err="1" smtClean="0"/>
              <a:t>ressing</a:t>
            </a:r>
            <a:r>
              <a:rPr lang="en-GB" b="1" dirty="0" smtClean="0"/>
              <a:t> </a:t>
            </a:r>
            <a:r>
              <a:rPr lang="en-GB" b="1" dirty="0"/>
              <a:t>Comment </a:t>
            </a:r>
            <a:r>
              <a:rPr lang="en-GB" b="1" dirty="0" smtClean="0"/>
              <a:t>Resolutions</a:t>
            </a:r>
            <a:r>
              <a:rPr lang="en-US" dirty="0" smtClean="0"/>
              <a:t>”, David </a:t>
            </a:r>
            <a:r>
              <a:rPr lang="en-US" dirty="0" err="1" smtClean="0"/>
              <a:t>Kloper</a:t>
            </a:r>
            <a:r>
              <a:rPr lang="en-US" dirty="0" smtClean="0"/>
              <a:t> (Cisco)</a:t>
            </a:r>
          </a:p>
          <a:p>
            <a:pPr lvl="1">
              <a:lnSpc>
                <a:spcPct val="80000"/>
              </a:lnSpc>
            </a:pPr>
            <a:r>
              <a:rPr lang="en-US" b="0" dirty="0" smtClean="0"/>
              <a:t>GLK GCR</a:t>
            </a:r>
          </a:p>
          <a:p>
            <a:pPr lvl="2">
              <a:lnSpc>
                <a:spcPct val="80000"/>
              </a:lnSpc>
            </a:pPr>
            <a:r>
              <a:rPr lang="en-US" dirty="0" smtClean="0"/>
              <a:t>11-15/796r6, “</a:t>
            </a:r>
            <a:r>
              <a:rPr lang="en-GB" b="1" dirty="0"/>
              <a:t>Resolutions to some GLK-GCR related Comments (Part 2</a:t>
            </a:r>
            <a:r>
              <a:rPr lang="en-GB" b="1" dirty="0" smtClean="0"/>
              <a:t>)</a:t>
            </a:r>
            <a:r>
              <a:rPr lang="en-US" dirty="0" smtClean="0"/>
              <a:t>”, Ganesh </a:t>
            </a:r>
            <a:r>
              <a:rPr lang="en-US" dirty="0" err="1" smtClean="0"/>
              <a:t>Venkatesan</a:t>
            </a:r>
            <a:r>
              <a:rPr lang="en-US" dirty="0" smtClean="0"/>
              <a:t> (Intel)</a:t>
            </a:r>
          </a:p>
          <a:p>
            <a:pPr lvl="2">
              <a:lnSpc>
                <a:spcPct val="80000"/>
              </a:lnSpc>
            </a:pPr>
            <a:r>
              <a:rPr lang="en-US" b="0" dirty="0" smtClean="0"/>
              <a:t>11-15/150r13, “</a:t>
            </a:r>
            <a:r>
              <a:rPr lang="en-CA" b="1" dirty="0"/>
              <a:t>GCR using SYNRA for GLK</a:t>
            </a:r>
            <a:r>
              <a:rPr lang="en-US" b="0" dirty="0" smtClean="0"/>
              <a:t>”, Ganesh </a:t>
            </a:r>
            <a:r>
              <a:rPr lang="en-US" b="0" dirty="0" err="1" smtClean="0"/>
              <a:t>Venkatesan</a:t>
            </a:r>
            <a:r>
              <a:rPr lang="en-US" b="0" dirty="0" smtClean="0"/>
              <a:t> (Intel)</a:t>
            </a:r>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marL="342900" lvl="2" indent="-342900">
              <a:lnSpc>
                <a:spcPct val="80000"/>
              </a:lnSpc>
            </a:pPr>
            <a:r>
              <a:rPr lang="en-US" sz="2400" dirty="0"/>
              <a:t>11-15/796r6, “</a:t>
            </a:r>
            <a:r>
              <a:rPr lang="en-GB" sz="2400" b="1" dirty="0"/>
              <a:t>Resolutions to some GLK-GCR related Comments (Part 2)</a:t>
            </a:r>
            <a:r>
              <a:rPr lang="en-US" sz="2400" dirty="0"/>
              <a:t>”, Ganesh </a:t>
            </a:r>
            <a:r>
              <a:rPr lang="en-US" sz="2400" dirty="0" err="1"/>
              <a:t>Venkatesan</a:t>
            </a:r>
            <a:r>
              <a:rPr lang="en-US" sz="2400" dirty="0"/>
              <a:t> (Intel)</a:t>
            </a:r>
          </a:p>
          <a:p>
            <a:pPr>
              <a:lnSpc>
                <a:spcPct val="80000"/>
              </a:lnSpc>
            </a:pPr>
            <a:r>
              <a:rPr lang="en-US" b="0" dirty="0" smtClean="0"/>
              <a:t>Moved</a:t>
            </a:r>
            <a:r>
              <a:rPr lang="en-US" b="0" dirty="0"/>
              <a:t>, to approve the Minutes of the 9 November ad hoc meeting: 11-15/1381r0.</a:t>
            </a:r>
          </a:p>
          <a:p>
            <a:pPr lvl="1">
              <a:lnSpc>
                <a:spcPct val="80000"/>
              </a:lnSpc>
            </a:pPr>
            <a:r>
              <a:rPr lang="en-US" dirty="0"/>
              <a:t>Mover: </a:t>
            </a:r>
            <a:r>
              <a:rPr lang="en-US" dirty="0" smtClean="0"/>
              <a:t>Mark Hamilton   </a:t>
            </a:r>
            <a:r>
              <a:rPr lang="en-US" dirty="0"/>
              <a:t>Seconder: </a:t>
            </a:r>
            <a:r>
              <a:rPr lang="en-US" dirty="0" smtClean="0"/>
              <a:t>David Hunter</a:t>
            </a:r>
            <a:endParaRPr lang="en-US" dirty="0"/>
          </a:p>
          <a:p>
            <a:pPr lvl="1">
              <a:lnSpc>
                <a:spcPct val="80000"/>
              </a:lnSpc>
            </a:pPr>
            <a:r>
              <a:rPr lang="en-US" dirty="0" smtClean="0"/>
              <a:t>Approved unanimously</a:t>
            </a:r>
            <a:endParaRPr lang="en-US" b="0" dirty="0" smtClean="0"/>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smtClean="0"/>
              <a:t>11</a:t>
            </a:r>
            <a:r>
              <a:rPr lang="en-US" sz="2400" dirty="0"/>
              <a:t>-15/1388r0, “More Easy Editorials”, Donald Eastlake (Huawei)</a:t>
            </a:r>
          </a:p>
          <a:p>
            <a:pPr>
              <a:lnSpc>
                <a:spcPct val="80000"/>
              </a:lnSpc>
            </a:pPr>
            <a:r>
              <a:rPr lang="en-US" b="0" dirty="0" smtClean="0"/>
              <a:t>Drafting </a:t>
            </a:r>
            <a:r>
              <a:rPr lang="en-US" b="0" dirty="0" smtClean="0"/>
              <a:t>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4124847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[11] Moved, to approve the following comment resolutions and direct the editor to incorporate them into the P802.11ak draft:</a:t>
            </a:r>
          </a:p>
          <a:p>
            <a:pPr lvl="1">
              <a:lnSpc>
                <a:spcPct val="80000"/>
              </a:lnSpc>
            </a:pPr>
            <a:r>
              <a:rPr lang="en-US" dirty="0" smtClean="0"/>
              <a:t>All resolutions in 11-15/1388r0;</a:t>
            </a:r>
          </a:p>
          <a:p>
            <a:pPr lvl="1">
              <a:lnSpc>
                <a:spcPct val="80000"/>
              </a:lnSpc>
            </a:pPr>
            <a:r>
              <a:rPr lang="en-US" b="0" dirty="0" smtClean="0"/>
              <a:t>CIDs 89, 148, 309, 383 in 11-15/931r5.</a:t>
            </a:r>
          </a:p>
          <a:p>
            <a:pPr lvl="1">
              <a:lnSpc>
                <a:spcPct val="80000"/>
              </a:lnSpc>
            </a:pPr>
            <a:r>
              <a:rPr lang="en-US" dirty="0" smtClean="0"/>
              <a:t>Mover:     Seconder:</a:t>
            </a:r>
          </a:p>
          <a:p>
            <a:pPr lvl="1">
              <a:lnSpc>
                <a:spcPct val="80000"/>
              </a:lnSpc>
            </a:pPr>
            <a:r>
              <a:rPr lang="en-US" b="0" dirty="0" smtClean="0"/>
              <a:t>Yes:     No:     Abstain: </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of submissions to resolve LB212 comments and improve the P802.11ak </a:t>
            </a:r>
            <a:r>
              <a:rPr lang="en-US" b="0" dirty="0" smtClean="0"/>
              <a:t>draft.</a:t>
            </a:r>
          </a:p>
          <a:p>
            <a:pPr>
              <a:lnSpc>
                <a:spcPct val="80000"/>
              </a:lnSpc>
            </a:pPr>
            <a:r>
              <a:rPr lang="en-US" b="0" dirty="0"/>
              <a:t>Recess until Thursday 08:00.</a:t>
            </a:r>
          </a:p>
          <a:p>
            <a:pPr>
              <a:lnSpc>
                <a:spcPct val="80000"/>
              </a:lnSpc>
            </a:pPr>
            <a:endParaRPr lang="en-US" b="0" dirty="0"/>
          </a:p>
        </p:txBody>
      </p:sp>
    </p:spTree>
    <p:extLst>
      <p:ext uri="{BB962C8B-B14F-4D97-AF65-F5344CB8AC3E}">
        <p14:creationId xmlns:p14="http://schemas.microsoft.com/office/powerpoint/2010/main" val="17311554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2016 802.11 </a:t>
            </a:r>
            <a:r>
              <a:rPr lang="en-US" dirty="0"/>
              <a:t>meeting on Thursday, </a:t>
            </a:r>
            <a:r>
              <a:rPr lang="en-US" dirty="0" smtClean="0"/>
              <a:t>December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a:t>
            </a:r>
            <a:r>
              <a:rPr lang="en-US" smtClean="0"/>
              <a:t>January 7</a:t>
            </a:r>
            <a:r>
              <a:rPr lang="en-US" baseline="30000" smtClean="0"/>
              <a:t>th</a:t>
            </a:r>
            <a:r>
              <a:rPr lang="en-US" smtClean="0"/>
              <a:t> at </a:t>
            </a:r>
            <a:r>
              <a:rPr lang="en-US" dirty="0"/>
              <a:t>10am Eastern US time.</a:t>
            </a:r>
          </a:p>
          <a:p>
            <a:pPr lvl="1">
              <a:lnSpc>
                <a:spcPct val="80000"/>
              </a:lnSpc>
            </a:pPr>
            <a:r>
              <a:rPr lang="en-US" dirty="0"/>
              <a:t>Approved by unanimous consent.</a:t>
            </a:r>
          </a:p>
          <a:p>
            <a:pPr>
              <a:lnSpc>
                <a:spcPct val="80000"/>
              </a:lnSpc>
            </a:pPr>
            <a:r>
              <a:rPr lang="en-US" b="0" dirty="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marL="685800" lvl="3" indent="-342900">
              <a:lnSpc>
                <a:spcPct val="80000"/>
              </a:lnSpc>
            </a:pPr>
            <a:r>
              <a:rPr lang="en-US" sz="2200" dirty="0"/>
              <a:t>11-15/1275r0, “</a:t>
            </a:r>
            <a:r>
              <a:rPr lang="en-GB" sz="2200" b="1" dirty="0"/>
              <a:t>Address-1 Filtering and GLK-GCR </a:t>
            </a:r>
            <a:r>
              <a:rPr lang="en-GB" sz="2200" b="1" dirty="0" err="1"/>
              <a:t>Scoreboarding</a:t>
            </a:r>
            <a:r>
              <a:rPr lang="en-US" sz="2200" dirty="0"/>
              <a:t>”, Ganesh </a:t>
            </a:r>
            <a:r>
              <a:rPr lang="en-US" sz="2200" dirty="0" err="1"/>
              <a:t>Venkatesan</a:t>
            </a:r>
            <a:r>
              <a:rPr lang="en-US" sz="2200" dirty="0"/>
              <a:t> (Intel</a:t>
            </a:r>
            <a:r>
              <a:rPr lang="en-US" sz="2200" dirty="0" smtClean="0"/>
              <a:t>)</a:t>
            </a:r>
            <a:endParaRPr lang="en-US" sz="2200" b="0" dirty="0"/>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72086</TotalTime>
  <Words>2317</Words>
  <Application>Microsoft Macintosh PowerPoint</Application>
  <PresentationFormat>On-screen Show (4:3)</PresentationFormat>
  <Paragraphs>354</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10:30 – 12:30, Room Bryan-Beeman A</vt:lpstr>
      <vt:lpstr>Tuesday, 10 November 2015  19:30 – 21:30, Room Bryan-Beeman B</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978</cp:revision>
  <cp:lastPrinted>1998-02-10T13:28:06Z</cp:lastPrinted>
  <dcterms:created xsi:type="dcterms:W3CDTF">2006-12-04T03:46:13Z</dcterms:created>
  <dcterms:modified xsi:type="dcterms:W3CDTF">2015-11-10T20:21:55Z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