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496" r:id="rId16"/>
    <p:sldId id="430" r:id="rId17"/>
    <p:sldId id="513" r:id="rId18"/>
    <p:sldId id="493" r:id="rId19"/>
    <p:sldId id="517" r:id="rId20"/>
    <p:sldId id="47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79" d="100"/>
          <a:sy n="79" d="100"/>
        </p:scale>
        <p:origin x="-44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P802.11-15/1220r2</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P802.11-15/1220r2</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P802.11-15/1220r2</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Seconder: </a:t>
            </a:r>
            <a:endParaRPr lang="en-US" b="0" dirty="0"/>
          </a:p>
          <a:p>
            <a:pPr lvl="1">
              <a:lnSpc>
                <a:spcPct val="80000"/>
              </a:lnSpc>
            </a:pPr>
            <a:r>
              <a:rPr lang="en-US" dirty="0"/>
              <a:t>Yes:     No:     Abstain: </a:t>
            </a:r>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Seconder: </a:t>
            </a:r>
          </a:p>
          <a:p>
            <a:pPr lvl="1">
              <a:lnSpc>
                <a:spcPct val="80000"/>
              </a:lnSpc>
            </a:pPr>
            <a:r>
              <a:rPr lang="en-US" dirty="0" smtClean="0"/>
              <a:t>Yes</a:t>
            </a:r>
            <a:r>
              <a:rPr lang="en-US" dirty="0"/>
              <a:t>:     No:     Abstain: </a:t>
            </a:r>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r>
              <a:rPr lang="en-US" b="0" dirty="0" smtClean="0"/>
              <a:t>Moved, to approve the Minutes of the 9 November ad hoc meeting: 11-15/1381r0.</a:t>
            </a:r>
          </a:p>
          <a:p>
            <a:pPr lvl="1">
              <a:lnSpc>
                <a:spcPct val="80000"/>
              </a:lnSpc>
            </a:pPr>
            <a:r>
              <a:rPr lang="en-US" dirty="0"/>
              <a:t>Mover:    Seconder: </a:t>
            </a:r>
          </a:p>
          <a:p>
            <a:pPr lvl="1">
              <a:lnSpc>
                <a:spcPct val="80000"/>
              </a:lnSpc>
            </a:pPr>
            <a:r>
              <a:rPr lang="en-US"/>
              <a:t>Yes:     No:     Abstain: </a:t>
            </a:r>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David </a:t>
            </a:r>
            <a:r>
              <a:rPr lang="en-US" dirty="0" err="1" smtClean="0"/>
              <a:t>Kloper</a:t>
            </a:r>
            <a:r>
              <a:rPr lang="en-US" dirty="0" smtClean="0"/>
              <a:t>, Addressing </a:t>
            </a:r>
            <a:endParaRPr lang="en-US" b="0" dirty="0"/>
          </a:p>
          <a:p>
            <a:pPr>
              <a:lnSpc>
                <a:spcPct val="80000"/>
              </a:lnSpc>
            </a:pPr>
            <a:r>
              <a:rPr lang="en-US" b="0" dirty="0" smtClean="0"/>
              <a:t>Draft comment resolutions.</a:t>
            </a:r>
          </a:p>
          <a:p>
            <a:pPr>
              <a:lnSpc>
                <a:spcPct val="80000"/>
              </a:lnSpc>
            </a:pPr>
            <a:r>
              <a:rPr lang="en-US" b="0" dirty="0" smtClean="0"/>
              <a:t>Recess 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Drafting 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a:t>
            </a:r>
            <a:r>
              <a:rPr lang="en-US" b="0" dirty="0" smtClean="0"/>
              <a:t>draft.</a:t>
            </a:r>
          </a:p>
          <a:p>
            <a:pPr>
              <a:lnSpc>
                <a:spcPct val="80000"/>
              </a:lnSpc>
            </a:pPr>
            <a:r>
              <a:rPr lang="en-US" b="0" dirty="0"/>
              <a:t>Recess until Thursday 08:00.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Approved by unanimous consent.</a:t>
            </a:r>
          </a:p>
          <a:p>
            <a:pPr>
              <a:lnSpc>
                <a:spcPct val="80000"/>
              </a:lnSpc>
            </a:pPr>
            <a:r>
              <a:rPr lang="en-US" b="0" dirty="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70349</TotalTime>
  <Words>2044</Words>
  <Application>Microsoft Macintosh PowerPoint</Application>
  <PresentationFormat>On-screen Show (4:3)</PresentationFormat>
  <Paragraphs>328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967</cp:revision>
  <cp:lastPrinted>1998-02-10T13:28:06Z</cp:lastPrinted>
  <dcterms:created xsi:type="dcterms:W3CDTF">2006-12-04T03:46:13Z</dcterms:created>
  <dcterms:modified xsi:type="dcterms:W3CDTF">2015-11-09T15:24:14Z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