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82" r:id="rId3"/>
    <p:sldId id="278" r:id="rId4"/>
    <p:sldId id="297" r:id="rId5"/>
    <p:sldId id="280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14" y="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802.11-15/1092r1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802.11-15/1092r1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802.11-15/1092r1</a:t>
            </a:r>
            <a:endParaRPr lang="en-US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2015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Dorothy Stanley, HP-Aruba Networks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802.11-15/1092r1</a:t>
            </a:r>
            <a:endParaRPr lang="en-US" sz="140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 2015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HP-Aruba Networks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9C4F4DAE-E60C-4253-B0B9-199258B0A6AD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802.11-15/1092r1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6561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72238" y="96673"/>
            <a:ext cx="2210276" cy="21394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802.11-15/1092r1</a:t>
            </a:r>
            <a:endParaRPr lang="en-US" sz="14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3293" y="95175"/>
            <a:ext cx="1227837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441222" y="8985754"/>
            <a:ext cx="2841291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037" y="8985754"/>
            <a:ext cx="492122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62607" y="95088"/>
            <a:ext cx="2219907" cy="21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53292" y="95088"/>
            <a:ext cx="762440" cy="21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68544" y="8985754"/>
            <a:ext cx="3113969" cy="183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43037" y="8985754"/>
            <a:ext cx="49212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95325"/>
            <a:ext cx="4643438" cy="3481388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420" y="4408884"/>
            <a:ext cx="5547360" cy="4175920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802.11-15/1092r1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235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1239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 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 Aruba Networks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 Aruba Networks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 Aruba Networks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 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 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79257" y="6475413"/>
            <a:ext cx="206466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Dorothy Stanley, HP- Aruba Networks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802.11-15/1192r1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/>
              <a:t>Report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980-10-000m-tgmc-agenda-september-2015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5/11-15-0532-17-000m-revmc-sponsor-ballot-comments.xls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2015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Dorothy Stanley, HP- Aruba Networks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IEEE 802.11mc Closing Report for</a:t>
            </a:r>
            <a:br>
              <a:rPr lang="en-US" dirty="0" smtClean="0"/>
            </a:br>
            <a:r>
              <a:rPr lang="en-US" dirty="0" smtClean="0"/>
              <a:t>September 2015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2015-09-16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6967736"/>
              </p:ext>
            </p:extLst>
          </p:nvPr>
        </p:nvGraphicFramePr>
        <p:xfrm>
          <a:off x="534988" y="2327275"/>
          <a:ext cx="7683500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5" name="Document" r:id="rId4" imgW="8696800" imgH="4136102" progId="Word.Document.8">
                  <p:embed/>
                </p:oleObj>
              </mc:Choice>
              <mc:Fallback>
                <p:oleObj name="Document" r:id="rId4" imgW="8696800" imgH="4136102" progId="Word.Document.8">
                  <p:embed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327275"/>
                        <a:ext cx="7683500" cy="3657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2015</a:t>
            </a:r>
            <a:endParaRPr lang="en-US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HP- Aruba Networks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605824A3-DD3E-4509-A2B7-293CB3A68F43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This document contains the </a:t>
            </a:r>
            <a:r>
              <a:rPr lang="en-US" dirty="0" err="1" smtClean="0"/>
              <a:t>TGmc</a:t>
            </a:r>
            <a:r>
              <a:rPr lang="en-US" dirty="0" smtClean="0"/>
              <a:t> closing report for September 2015.</a:t>
            </a:r>
          </a:p>
        </p:txBody>
      </p:sp>
    </p:spTree>
    <p:extLst>
      <p:ext uri="{BB962C8B-B14F-4D97-AF65-F5344CB8AC3E}">
        <p14:creationId xmlns:p14="http://schemas.microsoft.com/office/powerpoint/2010/main" val="358466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Status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382000" cy="4724400"/>
          </a:xfrm>
        </p:spPr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ontinued comment resolution on Initial  SB comments</a:t>
            </a:r>
            <a:endParaRPr lang="en-US" altLang="ja-JP" sz="2200" dirty="0" smtClean="0"/>
          </a:p>
          <a:p>
            <a:r>
              <a:rPr lang="en-US" dirty="0" smtClean="0"/>
              <a:t>Agenda, includes motions</a:t>
            </a:r>
          </a:p>
          <a:p>
            <a:pPr lvl="1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mentor.ieee.org/802.11/dcn/15/11-15-0980-10-000m-tgmc-agenda-september-2015.pptx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Comment </a:t>
            </a:r>
            <a:r>
              <a:rPr lang="en-US" dirty="0"/>
              <a:t>resolution spreadsheet</a:t>
            </a:r>
          </a:p>
          <a:p>
            <a:pPr lvl="1"/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mentor.ieee.org/802.11/dcn/15/11-15-0532-17-000m-revmc-sponsor-ballot-comments.xls</a:t>
            </a:r>
            <a:r>
              <a:rPr lang="en-US" dirty="0" smtClean="0"/>
              <a:t> </a:t>
            </a:r>
          </a:p>
          <a:p>
            <a:pPr lvl="1"/>
            <a:r>
              <a:rPr lang="en-US" b="0" dirty="0" smtClean="0"/>
              <a:t>Approximately 1250 comments resolved to date of ~1900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 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Plan of Record - modified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20 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29-30 Aug 2012 – </a:t>
            </a:r>
            <a:r>
              <a:rPr lang="en-US" altLang="en-US" sz="2000" dirty="0" err="1">
                <a:solidFill>
                  <a:srgbClr val="006600"/>
                </a:solidFill>
              </a:rPr>
              <a:t>NesCom</a:t>
            </a:r>
            <a:r>
              <a:rPr lang="en-US" altLang="en-US" sz="2000" dirty="0">
                <a:solidFill>
                  <a:srgbClr val="006600"/>
                </a:solidFill>
              </a:rPr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2012 – Begin to process CC input, 11aa, 11ae integration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2012 – March/May 2013  – 11ad integration 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2013 – First WG Letter ballot  - without 11ad – on D1.0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2013 – Letter ballot on D2.0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2013 – May 2014 – 11ac, 11af integration – D3.0 in May 2014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July 2014 – Mandatory Draft Review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2015 – D4.0 Recirculation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Form Sponsor Pool:  Open Dec 15th or so, close Feb 20, 2015 –good for 6 months (end of July 2015) </a:t>
            </a:r>
            <a:endParaRPr lang="en-US" altLang="en-US" sz="2000" dirty="0" smtClean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Initial Sponsor Ballot 2015-03-27 through 2015-04-26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October 14-16 2015 Cambridge UK meeting planned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Targeting December 2015 SB recirculation</a:t>
            </a:r>
            <a:endParaRPr lang="en-US" altLang="en-US" sz="2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6"/>
                </a:solidFill>
              </a:rPr>
              <a:t>July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2016 – WG/EC Final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chemeClr val="accent6"/>
                </a:solidFill>
              </a:rPr>
              <a:t>September </a:t>
            </a:r>
            <a:r>
              <a:rPr lang="en-US" altLang="en-US" sz="2000" dirty="0"/>
              <a:t>2016 – </a:t>
            </a:r>
            <a:r>
              <a:rPr lang="en-US" altLang="en-US" sz="2000" dirty="0" err="1"/>
              <a:t>RevCom</a:t>
            </a:r>
            <a:r>
              <a:rPr lang="en-US" altLang="en-US" sz="2000" dirty="0"/>
              <a:t>/SASB </a:t>
            </a:r>
            <a:r>
              <a:rPr lang="en-US" altLang="en-US" sz="2000" dirty="0" smtClean="0"/>
              <a:t>Approval</a:t>
            </a:r>
            <a:endParaRPr lang="en-US" altLang="en-US" sz="2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43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Teleconferences and 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October - December</a:t>
            </a:r>
          </a:p>
          <a:p>
            <a:pPr lvl="1"/>
            <a:r>
              <a:rPr lang="en-US" dirty="0" smtClean="0"/>
              <a:t>Continue initial Sponsor Ballot comment resolution as Comment Resolution Committee</a:t>
            </a:r>
          </a:p>
          <a:p>
            <a:r>
              <a:rPr lang="en-US" dirty="0" smtClean="0"/>
              <a:t>Conference </a:t>
            </a:r>
            <a:r>
              <a:rPr lang="en-US" dirty="0"/>
              <a:t>Calls 10am </a:t>
            </a:r>
            <a:r>
              <a:rPr lang="en-US" dirty="0" smtClean="0"/>
              <a:t>Eastern (2 hours)  </a:t>
            </a:r>
            <a:endParaRPr lang="en-US" dirty="0"/>
          </a:p>
          <a:p>
            <a:pPr lvl="1"/>
            <a:r>
              <a:rPr lang="en-US" altLang="en-US" dirty="0" smtClean="0"/>
              <a:t>September 25, Oct 2, 9, 30</a:t>
            </a:r>
            <a:endParaRPr lang="en-US" altLang="en-US" dirty="0"/>
          </a:p>
          <a:p>
            <a:r>
              <a:rPr lang="en-US" altLang="en-US" dirty="0" smtClean="0"/>
              <a:t>BRC </a:t>
            </a:r>
            <a:r>
              <a:rPr lang="en-US" altLang="en-US" dirty="0"/>
              <a:t>meeting </a:t>
            </a:r>
            <a:r>
              <a:rPr lang="en-US" altLang="en-US" dirty="0" smtClean="0"/>
              <a:t>October 14-16, </a:t>
            </a:r>
            <a:r>
              <a:rPr lang="en-US" altLang="en-US" dirty="0"/>
              <a:t>Cambridge </a:t>
            </a:r>
            <a:r>
              <a:rPr lang="en-US" altLang="en-US" dirty="0" smtClean="0"/>
              <a:t>UK</a:t>
            </a:r>
          </a:p>
          <a:p>
            <a:r>
              <a:rPr lang="en-US" altLang="en-US" dirty="0" smtClean="0"/>
              <a:t>BRC meeting Dec 7-10, Piscataway NJ</a:t>
            </a:r>
            <a:endParaRPr lang="en-US" altLang="en-US" dirty="0"/>
          </a:p>
          <a:p>
            <a:endParaRPr lang="en-US" dirty="0"/>
          </a:p>
          <a:p>
            <a:endParaRPr lang="en-US" altLang="en-US" sz="2800" dirty="0"/>
          </a:p>
          <a:p>
            <a:pPr marL="457200" lvl="1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marL="609600" indent="-609600"/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 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44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4128</TotalTime>
  <Words>379</Words>
  <Application>Microsoft Office PowerPoint</Application>
  <PresentationFormat>On-screen Show (4:3)</PresentationFormat>
  <Paragraphs>80</Paragraphs>
  <Slides>5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802-11-PathProtection</vt:lpstr>
      <vt:lpstr>Document</vt:lpstr>
      <vt:lpstr>IEEE 802.11mc Closing Report for September 2015</vt:lpstr>
      <vt:lpstr>Abstract</vt:lpstr>
      <vt:lpstr>Status </vt:lpstr>
      <vt:lpstr>TGmc Plan of Record - modified</vt:lpstr>
      <vt:lpstr>Teleconferences and next steps</vt:lpstr>
    </vt:vector>
  </TitlesOfParts>
  <Company>HP - 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Report</dc:title>
  <dc:creator>dstanley@arubanetworks.com</dc:creator>
  <cp:keywords>September 2015</cp:keywords>
  <cp:lastModifiedBy>Dorothy Stanley</cp:lastModifiedBy>
  <cp:revision>247</cp:revision>
  <cp:lastPrinted>1998-02-10T13:28:06Z</cp:lastPrinted>
  <dcterms:created xsi:type="dcterms:W3CDTF">2009-11-09T00:32:22Z</dcterms:created>
  <dcterms:modified xsi:type="dcterms:W3CDTF">2015-09-17T16:30:05Z</dcterms:modified>
</cp:coreProperties>
</file>