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2" r:id="rId3"/>
    <p:sldId id="278" r:id="rId4"/>
    <p:sldId id="297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802.11-15/1092r0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802.11-15/1092r0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802.11-15/1092r0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HP-Aruba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802.11-15/1092r0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HP-Aruba Networks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802.11-15/1092r0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802.11-15/0980r9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227837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41222" y="8985754"/>
            <a:ext cx="284129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037" y="8985754"/>
            <a:ext cx="492122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43037" y="8985754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802.11-15/1092r0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802.11-15/1192r0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80-10-000m-tgmc-agenda-september-201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17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HP- Aruba Networks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2015-09-16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HP-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September </a:t>
            </a:r>
            <a:r>
              <a:rPr lang="en-US" dirty="0" smtClean="0"/>
              <a:t>2015.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 comment resolution on Initial  SB comments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mentor.ieee.org/802.11/dcn/15/11-15-0980-10-000m-tgmc-agenda-september-2015.pptx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mentor.ieee.org/802.11/dcn/15/11-15-0532-17-000m-revmc-sponsor-ballot-comments.xls</a:t>
            </a:r>
            <a:r>
              <a:rPr lang="en-US" dirty="0" smtClean="0"/>
              <a:t> </a:t>
            </a:r>
          </a:p>
          <a:p>
            <a:pPr lvl="1"/>
            <a:r>
              <a:rPr lang="en-US" b="0" dirty="0" smtClean="0"/>
              <a:t>Approximately 1250 comments resolved to date of ~1900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43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October - December</a:t>
            </a:r>
            <a:endParaRPr lang="en-US" dirty="0" smtClean="0"/>
          </a:p>
          <a:p>
            <a:pPr lvl="1"/>
            <a:r>
              <a:rPr lang="en-US" dirty="0" smtClean="0"/>
              <a:t>Continue initial Sponsor Ballot comment resolution as Comment Resolution Committee</a:t>
            </a:r>
          </a:p>
          <a:p>
            <a:r>
              <a:rPr lang="en-US" dirty="0" smtClean="0"/>
              <a:t>Conference </a:t>
            </a:r>
            <a:r>
              <a:rPr lang="en-US" dirty="0"/>
              <a:t>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 smtClean="0"/>
              <a:t>September 25, Oct 2, 9, 30</a:t>
            </a:r>
            <a:endParaRPr lang="en-US" altLang="en-US" dirty="0"/>
          </a:p>
          <a:p>
            <a:r>
              <a:rPr lang="en-US" altLang="en-US" dirty="0" smtClean="0"/>
              <a:t>BRC </a:t>
            </a:r>
            <a:r>
              <a:rPr lang="en-US" altLang="en-US" dirty="0"/>
              <a:t>meeting August 19-21, Cambridge </a:t>
            </a:r>
            <a:r>
              <a:rPr lang="en-US" altLang="en-US" dirty="0" smtClean="0"/>
              <a:t>UK</a:t>
            </a:r>
          </a:p>
          <a:p>
            <a:r>
              <a:rPr lang="en-US" altLang="en-US" dirty="0" smtClean="0"/>
              <a:t>BRC meeting Dec 7-10, Piscataway NJ</a:t>
            </a:r>
            <a:endParaRPr lang="en-US" altLang="en-US" dirty="0"/>
          </a:p>
          <a:p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4124</TotalTime>
  <Words>379</Words>
  <Application>Microsoft Office PowerPoint</Application>
  <PresentationFormat>On-screen Show (4:3)</PresentationFormat>
  <Paragraphs>80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802.11mc Closing Report for September 2015</vt:lpstr>
      <vt:lpstr>Abstract</vt:lpstr>
      <vt:lpstr>Status </vt:lpstr>
      <vt:lpstr>TGmc Plan of Record - modified</vt:lpstr>
      <vt:lpstr>Teleconferences and next steps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September 2015</cp:keywords>
  <cp:lastModifiedBy>Dorothy Stanley</cp:lastModifiedBy>
  <cp:revision>245</cp:revision>
  <cp:lastPrinted>1998-02-10T13:28:06Z</cp:lastPrinted>
  <dcterms:created xsi:type="dcterms:W3CDTF">2009-11-09T00:32:22Z</dcterms:created>
  <dcterms:modified xsi:type="dcterms:W3CDTF">2015-09-17T13:23:39Z</dcterms:modified>
</cp:coreProperties>
</file>