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1" r:id="rId3"/>
    <p:sldId id="433" r:id="rId4"/>
    <p:sldId id="438" r:id="rId5"/>
    <p:sldId id="437" r:id="rId6"/>
    <p:sldId id="43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122" d="100"/>
          <a:sy n="122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802.11-15/1191r1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81-01-lrlp-lrlp-report-outline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81-01-lrlp-lrlp-report-outline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81-01-lrlp-lrlp-report-outline.docx" TargetMode="External"/><Relationship Id="rId2" Type="http://schemas.openxmlformats.org/officeDocument/2006/relationships/hyperlink" Target="https://mentor.ieee.org/802.11/dcn/15/11-15-0998-02-lrlp-september-2015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191-01-lrlp-september-2015-closing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September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71874"/>
              </p:ext>
            </p:extLst>
          </p:nvPr>
        </p:nvGraphicFramePr>
        <p:xfrm>
          <a:off x="541338" y="26543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543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1064r0 Long </a:t>
            </a:r>
            <a:r>
              <a:rPr lang="en-US" dirty="0"/>
              <a:t>Range, Low Power Design Criteria 	</a:t>
            </a:r>
            <a:r>
              <a:rPr lang="en-US" dirty="0" err="1"/>
              <a:t>Jarkko</a:t>
            </a:r>
            <a:r>
              <a:rPr lang="en-US" dirty="0"/>
              <a:t> </a:t>
            </a:r>
            <a:r>
              <a:rPr lang="en-US" dirty="0" err="1"/>
              <a:t>Kneckt</a:t>
            </a:r>
            <a:r>
              <a:rPr lang="en-US" dirty="0"/>
              <a:t> (</a:t>
            </a:r>
            <a:r>
              <a:rPr lang="en-US" dirty="0" smtClean="0"/>
              <a:t>Nokia)</a:t>
            </a:r>
          </a:p>
          <a:p>
            <a:endParaRPr lang="en-US" dirty="0"/>
          </a:p>
          <a:p>
            <a:r>
              <a:rPr lang="en-US" dirty="0" smtClean="0"/>
              <a:t>1108r0 Technical </a:t>
            </a:r>
            <a:r>
              <a:rPr lang="en-US" dirty="0"/>
              <a:t>Feasibility for LRLP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/>
              <a:t>Chittabrata</a:t>
            </a:r>
            <a:r>
              <a:rPr lang="en-US" dirty="0"/>
              <a:t> 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1112r0 Use </a:t>
            </a:r>
            <a:r>
              <a:rPr lang="en-US" dirty="0"/>
              <a:t>Case of LRLP Operation for IoT </a:t>
            </a:r>
            <a:r>
              <a:rPr lang="en-US" dirty="0" smtClean="0"/>
              <a:t>	</a:t>
            </a: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1140r1 LRLP </a:t>
            </a:r>
            <a:r>
              <a:rPr lang="en-US" dirty="0"/>
              <a:t>Use Cases for Indoor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Minseok</a:t>
            </a:r>
            <a:r>
              <a:rPr lang="en-US" dirty="0" smtClean="0"/>
              <a:t> </a:t>
            </a:r>
            <a:r>
              <a:rPr lang="en-US" dirty="0"/>
              <a:t>OH (</a:t>
            </a:r>
            <a:r>
              <a:rPr lang="en-US" dirty="0" err="1"/>
              <a:t>Kyonggi</a:t>
            </a:r>
            <a:r>
              <a:rPr lang="en-US" dirty="0"/>
              <a:t> Univ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pPr lvl="1"/>
            <a:r>
              <a:rPr lang="en-US" dirty="0" smtClean="0"/>
              <a:t>TIG Report Outline  (see </a:t>
            </a:r>
            <a:r>
              <a:rPr lang="en-US" sz="2800" dirty="0" smtClean="0">
                <a:hlinkClick r:id="rId2"/>
              </a:rPr>
              <a:t>11-15-1181r1</a:t>
            </a:r>
            <a:r>
              <a:rPr lang="en-US" sz="28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502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</a:t>
            </a:r>
            <a:r>
              <a:rPr lang="en-US" dirty="0" smtClean="0"/>
              <a:t>protocols</a:t>
            </a:r>
          </a:p>
          <a:p>
            <a:pPr lvl="1"/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12954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Scope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Need for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Stakeholders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Technical / Econ Feasibility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Broad Market potential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Compatibility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Coexistence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Distinct Identity</a:t>
            </a: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</p:txBody>
      </p:sp>
      <p:sp>
        <p:nvSpPr>
          <p:cNvPr id="10" name="Left Brace 9"/>
          <p:cNvSpPr/>
          <p:nvPr/>
        </p:nvSpPr>
        <p:spPr bwMode="auto">
          <a:xfrm>
            <a:off x="5410200" y="1295400"/>
            <a:ext cx="228600" cy="1295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5410200" y="3200400"/>
            <a:ext cx="228600" cy="1066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5410200" y="4419600"/>
            <a:ext cx="228600" cy="685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Left Brace 12"/>
          <p:cNvSpPr/>
          <p:nvPr/>
        </p:nvSpPr>
        <p:spPr bwMode="auto">
          <a:xfrm>
            <a:off x="5410200" y="5867400"/>
            <a:ext cx="228600" cy="533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TIG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September 2015</a:t>
            </a:r>
          </a:p>
          <a:p>
            <a:pPr lvl="1"/>
            <a:r>
              <a:rPr lang="en-US" dirty="0" smtClean="0"/>
              <a:t>November 2015</a:t>
            </a:r>
          </a:p>
          <a:p>
            <a:pPr lvl="1"/>
            <a:r>
              <a:rPr lang="en-US" dirty="0" smtClean="0"/>
              <a:t>January 2016</a:t>
            </a:r>
          </a:p>
          <a:p>
            <a:pPr lvl="1"/>
            <a:r>
              <a:rPr lang="en-US" dirty="0" smtClean="0"/>
              <a:t>March 2016		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September and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Teleconferences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  <a:p>
            <a:r>
              <a:rPr lang="en-US" dirty="0" smtClean="0"/>
              <a:t>Call for Contributions</a:t>
            </a:r>
          </a:p>
          <a:p>
            <a:pPr lvl="1"/>
            <a:r>
              <a:rPr lang="en-US" dirty="0" smtClean="0"/>
              <a:t>Topics </a:t>
            </a:r>
          </a:p>
          <a:p>
            <a:pPr lvl="2"/>
            <a:r>
              <a:rPr lang="en-US" dirty="0" smtClean="0"/>
              <a:t>Contributions for text in TIG Output Document: “</a:t>
            </a:r>
            <a:r>
              <a:rPr lang="en-US" dirty="0"/>
              <a:t>Long Range Low Power (LRLP) Operation in 802.11: Use Cases and Functional Requirements: Guidelines for PAR Development” </a:t>
            </a:r>
            <a:r>
              <a:rPr lang="en-US" dirty="0">
                <a:hlinkClick r:id="rId2"/>
              </a:rPr>
              <a:t>11-15-1181r1</a:t>
            </a:r>
            <a:endParaRPr lang="en-US" dirty="0"/>
          </a:p>
          <a:p>
            <a:pPr lvl="1"/>
            <a:r>
              <a:rPr lang="en-US" dirty="0" smtClean="0"/>
              <a:t>CFC to be posted to 802.11 WG reflectors within 2 weeks</a:t>
            </a:r>
          </a:p>
          <a:p>
            <a:r>
              <a:rPr lang="en-US" dirty="0" smtClean="0"/>
              <a:t>November TIG meeting plan</a:t>
            </a:r>
          </a:p>
          <a:p>
            <a:pPr lvl="1"/>
            <a:r>
              <a:rPr lang="en-US" dirty="0" smtClean="0"/>
              <a:t>Request 3 Slots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Report: </a:t>
            </a:r>
            <a:r>
              <a:rPr lang="en-US" dirty="0" smtClean="0">
                <a:hlinkClick r:id="rId2"/>
              </a:rPr>
              <a:t>11-15-0998-02-lrlp</a:t>
            </a:r>
            <a:endParaRPr lang="en-US" dirty="0" smtClean="0"/>
          </a:p>
          <a:p>
            <a:r>
              <a:rPr lang="en-US" dirty="0" smtClean="0"/>
              <a:t>Minutes</a:t>
            </a:r>
            <a:r>
              <a:rPr lang="en-US" smtClean="0"/>
              <a:t>: </a:t>
            </a:r>
            <a:r>
              <a:rPr lang="en-US" smtClean="0"/>
              <a:t>11-15-1194-00-lrlp </a:t>
            </a:r>
            <a:endParaRPr lang="en-US" dirty="0" smtClean="0"/>
          </a:p>
          <a:p>
            <a:r>
              <a:rPr lang="en-US" dirty="0" smtClean="0"/>
              <a:t>Draft (outline) TIG Output Report</a:t>
            </a:r>
            <a:r>
              <a:rPr lang="en-US" dirty="0"/>
              <a:t>:  </a:t>
            </a:r>
            <a:endParaRPr lang="en-US" dirty="0" smtClean="0"/>
          </a:p>
          <a:p>
            <a:pPr lvl="1"/>
            <a:r>
              <a:rPr lang="en-US" dirty="0"/>
              <a:t>“Long Range Low Power (LRLP) Operation in 802.11: Use Cases and Functional Requirements: Guidelines for PAR Development”</a:t>
            </a:r>
          </a:p>
          <a:p>
            <a:pPr lvl="1"/>
            <a:r>
              <a:rPr lang="en-US" sz="2800" dirty="0" smtClean="0">
                <a:hlinkClick r:id="rId3"/>
              </a:rPr>
              <a:t>11-15-1181-01-lrlp</a:t>
            </a:r>
            <a:endParaRPr lang="en-US" sz="2800" dirty="0" smtClean="0"/>
          </a:p>
          <a:p>
            <a:r>
              <a:rPr lang="en-US" dirty="0" smtClean="0"/>
              <a:t>Closing Report</a:t>
            </a:r>
            <a:r>
              <a:rPr lang="en-US" dirty="0"/>
              <a:t>: </a:t>
            </a:r>
            <a:r>
              <a:rPr lang="en-US" dirty="0" smtClean="0">
                <a:hlinkClick r:id="rId4"/>
              </a:rPr>
              <a:t>11-15-1191-01-lrlp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12432</TotalTime>
  <Words>284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Wingdings</vt:lpstr>
      <vt:lpstr>802-11-PathProtection</vt:lpstr>
      <vt:lpstr>Document</vt:lpstr>
      <vt:lpstr>IEEE 802.11 LRLP TIG Long Range Low Power  September 2015 Closing Report</vt:lpstr>
      <vt:lpstr>Contributions for September</vt:lpstr>
      <vt:lpstr>TIG Report Outline  (see 11-15-1181r1)</vt:lpstr>
      <vt:lpstr>LRLP TIG Timeline</vt:lpstr>
      <vt:lpstr>Between September and November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Godfrey, Tim</cp:lastModifiedBy>
  <cp:revision>1130</cp:revision>
  <cp:lastPrinted>1998-02-10T13:28:06Z</cp:lastPrinted>
  <dcterms:created xsi:type="dcterms:W3CDTF">2009-11-09T00:32:22Z</dcterms:created>
  <dcterms:modified xsi:type="dcterms:W3CDTF">2015-09-17T12:09:05Z</dcterms:modified>
</cp:coreProperties>
</file>