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431" r:id="rId3"/>
    <p:sldId id="433" r:id="rId4"/>
    <p:sldId id="438" r:id="rId5"/>
    <p:sldId id="437" r:id="rId6"/>
    <p:sldId id="43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97" autoAdjust="0"/>
    <p:restoredTop sz="94671" autoAdjust="0"/>
  </p:normalViewPr>
  <p:slideViewPr>
    <p:cSldViewPr>
      <p:cViewPr varScale="1">
        <p:scale>
          <a:sx n="97" d="100"/>
          <a:sy n="97" d="100"/>
        </p:scale>
        <p:origin x="148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60"/>
    </p:cViewPr>
  </p:sorter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7048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Tim Godfrey (EPRI)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802.11-15/1191r0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1181-01-lrlp-lrlp-report-outline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1181-01-lrlp-lrlp-report-outline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81-01-lrlp-lrlp-report-outline.docx" TargetMode="External"/><Relationship Id="rId2" Type="http://schemas.openxmlformats.org/officeDocument/2006/relationships/hyperlink" Target="https://mentor.ieee.org/802.11/dcn/15/11-15-0998-02-lrlp-september-2015-agenda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altLang="ko-KR" dirty="0" smtClean="0"/>
              <a:t>September </a:t>
            </a:r>
            <a:r>
              <a:rPr lang="en-US" dirty="0" smtClean="0"/>
              <a:t>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65305" y="6475413"/>
            <a:ext cx="1278620" cy="184666"/>
          </a:xfrm>
          <a:noFill/>
        </p:spPr>
        <p:txBody>
          <a:bodyPr/>
          <a:lstStyle/>
          <a:p>
            <a:r>
              <a:rPr lang="en-US" dirty="0" smtClean="0"/>
              <a:t>Tim Godfrey (EPRI)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 LRLP TIG</a:t>
            </a:r>
            <a:br>
              <a:rPr lang="en-US" dirty="0" smtClean="0"/>
            </a:br>
            <a:r>
              <a:rPr lang="en-US" dirty="0" smtClean="0"/>
              <a:t>Long Range Low Power </a:t>
            </a:r>
            <a:br>
              <a:rPr lang="en-US" dirty="0" smtClean="0"/>
            </a:br>
            <a:r>
              <a:rPr lang="en-US" dirty="0" smtClean="0"/>
              <a:t>September </a:t>
            </a:r>
            <a:r>
              <a:rPr lang="en-US" dirty="0" smtClean="0"/>
              <a:t>2015 Closing Report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2015-09-18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771874"/>
              </p:ext>
            </p:extLst>
          </p:nvPr>
        </p:nvGraphicFramePr>
        <p:xfrm>
          <a:off x="541338" y="2654300"/>
          <a:ext cx="8061325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9" name="Document" r:id="rId4" imgW="8691842" imgH="4136725" progId="Word.Document.8">
                  <p:embed/>
                </p:oleObj>
              </mc:Choice>
              <mc:Fallback>
                <p:oleObj name="Document" r:id="rId4" imgW="8691842" imgH="4136725" progId="Word.Document.8">
                  <p:embed/>
                  <p:pic>
                    <p:nvPicPr>
                      <p:cNvPr id="0" name="Picture 8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654300"/>
                        <a:ext cx="8061325" cy="3844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for September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dirty="0" smtClean="0"/>
              <a:t>1064r0 Long </a:t>
            </a:r>
            <a:r>
              <a:rPr lang="en-US" dirty="0"/>
              <a:t>Range, Low Power Design Criteria 	</a:t>
            </a:r>
            <a:r>
              <a:rPr lang="en-US" dirty="0" err="1"/>
              <a:t>Jarkko</a:t>
            </a:r>
            <a:r>
              <a:rPr lang="en-US" dirty="0"/>
              <a:t> </a:t>
            </a:r>
            <a:r>
              <a:rPr lang="en-US" dirty="0" err="1"/>
              <a:t>Kneckt</a:t>
            </a:r>
            <a:r>
              <a:rPr lang="en-US" dirty="0"/>
              <a:t> (</a:t>
            </a:r>
            <a:r>
              <a:rPr lang="en-US" dirty="0" smtClean="0"/>
              <a:t>Nokia)</a:t>
            </a:r>
          </a:p>
          <a:p>
            <a:endParaRPr lang="en-US" dirty="0"/>
          </a:p>
          <a:p>
            <a:r>
              <a:rPr lang="en-US" dirty="0" smtClean="0"/>
              <a:t>1108r0 Technical </a:t>
            </a:r>
            <a:r>
              <a:rPr lang="en-US" dirty="0"/>
              <a:t>Feasibility for LRLP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err="1"/>
              <a:t>Chittabrata</a:t>
            </a:r>
            <a:r>
              <a:rPr lang="en-US" dirty="0"/>
              <a:t> Ghosh (Intel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1112r0 Use </a:t>
            </a:r>
            <a:r>
              <a:rPr lang="en-US" dirty="0"/>
              <a:t>Case of LRLP Operation for IoT </a:t>
            </a:r>
            <a:r>
              <a:rPr lang="en-US" dirty="0" smtClean="0"/>
              <a:t>	</a:t>
            </a:r>
            <a:r>
              <a:rPr lang="en-US" dirty="0" err="1" smtClean="0"/>
              <a:t>Chittabrata</a:t>
            </a:r>
            <a:r>
              <a:rPr lang="en-US" dirty="0" smtClean="0"/>
              <a:t> </a:t>
            </a:r>
            <a:r>
              <a:rPr lang="en-US" dirty="0"/>
              <a:t>Ghosh (Intel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1140r1 LRLP </a:t>
            </a:r>
            <a:r>
              <a:rPr lang="en-US" dirty="0"/>
              <a:t>Use Cases for Indoor 	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Minseok</a:t>
            </a:r>
            <a:r>
              <a:rPr lang="en-US" dirty="0" smtClean="0"/>
              <a:t> </a:t>
            </a:r>
            <a:r>
              <a:rPr lang="en-US" dirty="0"/>
              <a:t>OH (</a:t>
            </a:r>
            <a:r>
              <a:rPr lang="en-US" dirty="0" err="1"/>
              <a:t>Kyonggi</a:t>
            </a:r>
            <a:r>
              <a:rPr lang="en-US" dirty="0"/>
              <a:t> Univ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6594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pPr lvl="1"/>
            <a:r>
              <a:rPr lang="en-US" dirty="0" smtClean="0"/>
              <a:t>TIG Report Outline  (see </a:t>
            </a:r>
            <a:r>
              <a:rPr lang="en-US" sz="2800" dirty="0" smtClean="0">
                <a:hlinkClick r:id="rId2"/>
              </a:rPr>
              <a:t>11-15-1181r1</a:t>
            </a:r>
            <a:r>
              <a:rPr lang="en-US" sz="2800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50292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LRLP </a:t>
            </a:r>
            <a:r>
              <a:rPr lang="en-US" dirty="0"/>
              <a:t>requirements and use </a:t>
            </a:r>
            <a:r>
              <a:rPr lang="en-US" dirty="0" smtClean="0"/>
              <a:t>cases</a:t>
            </a:r>
          </a:p>
          <a:p>
            <a:pPr lvl="1"/>
            <a:r>
              <a:rPr lang="en-US" dirty="0" smtClean="0"/>
              <a:t>Smart Grid</a:t>
            </a:r>
          </a:p>
          <a:p>
            <a:pPr lvl="1"/>
            <a:r>
              <a:rPr lang="en-US" dirty="0" smtClean="0"/>
              <a:t>IoT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Technical </a:t>
            </a:r>
            <a:r>
              <a:rPr lang="en-US" dirty="0"/>
              <a:t>feasibility </a:t>
            </a:r>
            <a:endParaRPr lang="en-US" dirty="0" smtClean="0"/>
          </a:p>
          <a:p>
            <a:pPr lvl="1"/>
            <a:r>
              <a:rPr lang="en-US" dirty="0" smtClean="0"/>
              <a:t>Requirements </a:t>
            </a:r>
            <a:r>
              <a:rPr lang="en-US" dirty="0"/>
              <a:t>for </a:t>
            </a:r>
            <a:r>
              <a:rPr lang="en-US" dirty="0" smtClean="0"/>
              <a:t>range </a:t>
            </a:r>
          </a:p>
          <a:p>
            <a:pPr lvl="1"/>
            <a:r>
              <a:rPr lang="en-US" dirty="0" smtClean="0"/>
              <a:t>Power consumption </a:t>
            </a:r>
          </a:p>
          <a:p>
            <a:pPr lvl="1"/>
            <a:r>
              <a:rPr lang="en-US" dirty="0" smtClean="0"/>
              <a:t>Integration </a:t>
            </a:r>
            <a:r>
              <a:rPr lang="en-US" dirty="0"/>
              <a:t>with 802.11 </a:t>
            </a:r>
            <a:endParaRPr lang="en-US" dirty="0" smtClean="0"/>
          </a:p>
          <a:p>
            <a:pPr lvl="1"/>
            <a:r>
              <a:rPr lang="en-US" dirty="0" smtClean="0"/>
              <a:t>Coexistence </a:t>
            </a:r>
            <a:r>
              <a:rPr lang="en-US" dirty="0"/>
              <a:t>with other 802 wireless </a:t>
            </a:r>
            <a:r>
              <a:rPr lang="en-US" dirty="0" smtClean="0"/>
              <a:t>protocols</a:t>
            </a:r>
          </a:p>
          <a:p>
            <a:pPr lvl="1"/>
            <a:endParaRPr lang="en-US" dirty="0"/>
          </a:p>
          <a:p>
            <a:r>
              <a:rPr lang="en-US" dirty="0" smtClean="0"/>
              <a:t>Technical </a:t>
            </a:r>
            <a:r>
              <a:rPr lang="en-US" dirty="0"/>
              <a:t>material needed to initiate </a:t>
            </a:r>
            <a:r>
              <a:rPr lang="en-US" dirty="0" smtClean="0"/>
              <a:t>standardization</a:t>
            </a:r>
          </a:p>
          <a:p>
            <a:pPr lvl="1"/>
            <a:r>
              <a:rPr lang="en-US" dirty="0" smtClean="0"/>
              <a:t>Comparative </a:t>
            </a:r>
            <a:r>
              <a:rPr lang="en-US" dirty="0"/>
              <a:t>study of all low power technologies in use </a:t>
            </a:r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September 2015</a:t>
            </a:r>
            <a:endParaRPr lang="en-US" altLang="ko-KR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638800" y="1295400"/>
            <a:ext cx="320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PAR: Scope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PAR: Purpose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PAR: Need for project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PAR: Stakeholders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kern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CSD: Technical / Econ Feasibility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CSD: Broad Market potential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CSD: Compatibility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CSD: Coexistence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kern="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sz="2000" kern="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CSD: Distinct Identity</a:t>
            </a:r>
            <a:endParaRPr lang="en-US" sz="2000" kern="0" dirty="0"/>
          </a:p>
          <a:p>
            <a:pPr>
              <a:buFont typeface="Wingdings" panose="05000000000000000000" pitchFamily="2" charset="2"/>
              <a:buChar char="Ø"/>
            </a:pPr>
            <a:endParaRPr lang="en-US" sz="2000" kern="0" dirty="0" smtClean="0"/>
          </a:p>
        </p:txBody>
      </p:sp>
      <p:sp>
        <p:nvSpPr>
          <p:cNvPr id="10" name="Left Brace 9"/>
          <p:cNvSpPr/>
          <p:nvPr/>
        </p:nvSpPr>
        <p:spPr bwMode="auto">
          <a:xfrm>
            <a:off x="5410200" y="1295400"/>
            <a:ext cx="228600" cy="129540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Left Brace 10"/>
          <p:cNvSpPr/>
          <p:nvPr/>
        </p:nvSpPr>
        <p:spPr bwMode="auto">
          <a:xfrm>
            <a:off x="5410200" y="3200400"/>
            <a:ext cx="228600" cy="106680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5410200" y="4419600"/>
            <a:ext cx="228600" cy="68580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Left Brace 12"/>
          <p:cNvSpPr/>
          <p:nvPr/>
        </p:nvSpPr>
        <p:spPr bwMode="auto">
          <a:xfrm>
            <a:off x="5410200" y="5867400"/>
            <a:ext cx="228600" cy="53340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575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LRLP </a:t>
            </a:r>
            <a:r>
              <a:rPr lang="en-US" dirty="0" smtClean="0"/>
              <a:t>TIG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TIG</a:t>
            </a:r>
          </a:p>
          <a:p>
            <a:pPr lvl="1"/>
            <a:r>
              <a:rPr lang="en-US" dirty="0" smtClean="0"/>
              <a:t>September 2015</a:t>
            </a:r>
          </a:p>
          <a:p>
            <a:pPr lvl="1"/>
            <a:r>
              <a:rPr lang="en-US" dirty="0" smtClean="0"/>
              <a:t>November 2015</a:t>
            </a:r>
          </a:p>
          <a:p>
            <a:pPr lvl="1"/>
            <a:r>
              <a:rPr lang="en-US" dirty="0" smtClean="0"/>
              <a:t>January 2016</a:t>
            </a:r>
          </a:p>
          <a:p>
            <a:pPr lvl="1"/>
            <a:r>
              <a:rPr lang="en-US" dirty="0" smtClean="0"/>
              <a:t>March 2016		Motion to Form Study Group</a:t>
            </a:r>
          </a:p>
          <a:p>
            <a:r>
              <a:rPr lang="en-US" dirty="0" smtClean="0"/>
              <a:t>SG</a:t>
            </a:r>
          </a:p>
          <a:p>
            <a:pPr lvl="1"/>
            <a:r>
              <a:rPr lang="en-US" dirty="0" smtClean="0"/>
              <a:t>May 2016</a:t>
            </a:r>
          </a:p>
          <a:p>
            <a:pPr lvl="1"/>
            <a:r>
              <a:rPr lang="en-US" dirty="0" smtClean="0"/>
              <a:t>July 2016			Motion to approve PAR and CSD</a:t>
            </a:r>
          </a:p>
          <a:p>
            <a:r>
              <a:rPr lang="en-US" dirty="0" smtClean="0"/>
              <a:t>TG</a:t>
            </a:r>
          </a:p>
          <a:p>
            <a:pPr lvl="1"/>
            <a:r>
              <a:rPr lang="en-US" dirty="0" smtClean="0"/>
              <a:t>Sept 2016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Tim Godfrey (EPRI)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47745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Between September and November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Teleconferences</a:t>
            </a:r>
          </a:p>
          <a:p>
            <a:pPr lvl="1"/>
            <a:r>
              <a:rPr lang="en-US" dirty="0" smtClean="0"/>
              <a:t>None</a:t>
            </a:r>
            <a:endParaRPr lang="en-US" dirty="0"/>
          </a:p>
          <a:p>
            <a:r>
              <a:rPr lang="en-US" dirty="0" smtClean="0"/>
              <a:t>Call for </a:t>
            </a:r>
            <a:r>
              <a:rPr lang="en-US" dirty="0" smtClean="0"/>
              <a:t>Contributions</a:t>
            </a:r>
          </a:p>
          <a:p>
            <a:pPr lvl="1"/>
            <a:r>
              <a:rPr lang="en-US" dirty="0" smtClean="0"/>
              <a:t>Topics </a:t>
            </a:r>
          </a:p>
          <a:p>
            <a:pPr lvl="2"/>
            <a:r>
              <a:rPr lang="en-US" dirty="0" smtClean="0"/>
              <a:t>Contributions for text in TIG Output Document: “</a:t>
            </a:r>
            <a:r>
              <a:rPr lang="en-US" dirty="0"/>
              <a:t>Long Range Low Power (LRLP) Operation in 802.11: Use Cases and Functional Requirements: Guidelines for PAR Development” </a:t>
            </a:r>
            <a:r>
              <a:rPr lang="en-US" dirty="0">
                <a:hlinkClick r:id="rId2"/>
              </a:rPr>
              <a:t>11-15-1181r1</a:t>
            </a:r>
            <a:endParaRPr lang="en-US" dirty="0"/>
          </a:p>
          <a:p>
            <a:pPr lvl="1"/>
            <a:r>
              <a:rPr lang="en-US" dirty="0" smtClean="0"/>
              <a:t>CFC to be posted to 802.11 WG reflectors within 2 weeks</a:t>
            </a:r>
          </a:p>
          <a:p>
            <a:r>
              <a:rPr lang="en-US" dirty="0" smtClean="0"/>
              <a:t>November TIG meeting plan</a:t>
            </a:r>
          </a:p>
          <a:p>
            <a:pPr lvl="1"/>
            <a:r>
              <a:rPr lang="en-US" dirty="0" smtClean="0"/>
              <a:t>Request 3 Slots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Tim Godfrey (EPRI)</a:t>
            </a:r>
            <a:endParaRPr lang="en-US" altLang="ko-KR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5908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Opening Report: </a:t>
            </a:r>
            <a:r>
              <a:rPr lang="en-US" dirty="0" smtClean="0">
                <a:hlinkClick r:id="rId2"/>
              </a:rPr>
              <a:t>11-15-0998-02-lrlp</a:t>
            </a:r>
            <a:endParaRPr lang="en-US" dirty="0" smtClean="0"/>
          </a:p>
          <a:p>
            <a:r>
              <a:rPr lang="en-US" dirty="0" smtClean="0"/>
              <a:t>Minutes: </a:t>
            </a:r>
            <a:endParaRPr lang="en-US" dirty="0" smtClean="0"/>
          </a:p>
          <a:p>
            <a:r>
              <a:rPr lang="en-US" dirty="0" smtClean="0"/>
              <a:t>Draft </a:t>
            </a:r>
            <a:r>
              <a:rPr lang="en-US" dirty="0" smtClean="0"/>
              <a:t>(</a:t>
            </a:r>
            <a:r>
              <a:rPr lang="en-US" dirty="0" smtClean="0"/>
              <a:t>outline) TIG Output Report</a:t>
            </a:r>
            <a:r>
              <a:rPr lang="en-US" dirty="0"/>
              <a:t>:  </a:t>
            </a:r>
            <a:endParaRPr lang="en-US" dirty="0" smtClean="0"/>
          </a:p>
          <a:p>
            <a:pPr lvl="1"/>
            <a:r>
              <a:rPr lang="en-US" dirty="0"/>
              <a:t>“Long Range Low Power (LRLP) Operation in 802.11: Use Cases and Functional Requirements: Guidelines for PAR Development”</a:t>
            </a:r>
          </a:p>
          <a:p>
            <a:pPr lvl="1"/>
            <a:r>
              <a:rPr lang="en-US" sz="2800" dirty="0" smtClean="0">
                <a:hlinkClick r:id="rId3"/>
              </a:rPr>
              <a:t>11-15-1181r1</a:t>
            </a:r>
            <a:endParaRPr lang="en-US" sz="2800" dirty="0" smtClean="0"/>
          </a:p>
          <a:p>
            <a:r>
              <a:rPr lang="en-US" dirty="0" smtClean="0"/>
              <a:t>Closing Report</a:t>
            </a:r>
            <a:r>
              <a:rPr lang="en-US" dirty="0"/>
              <a:t>: </a:t>
            </a:r>
            <a:r>
              <a:rPr lang="en-US" dirty="0" smtClean="0"/>
              <a:t>11-15-1191-00-lrlp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661330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12430</TotalTime>
  <Words>283</Words>
  <Application>Microsoft Office PowerPoint</Application>
  <PresentationFormat>On-screen Show (4:3)</PresentationFormat>
  <Paragraphs>86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Times New Roman</vt:lpstr>
      <vt:lpstr>Wingdings</vt:lpstr>
      <vt:lpstr>802-11-PathProtection</vt:lpstr>
      <vt:lpstr>Document</vt:lpstr>
      <vt:lpstr>IEEE 802.11 LRLP TIG Long Range Low Power  September 2015 Closing Report</vt:lpstr>
      <vt:lpstr>Contributions for September</vt:lpstr>
      <vt:lpstr>TIG Report Outline  (see 11-15-1181r1)</vt:lpstr>
      <vt:lpstr>LRLP TIG Timeline</vt:lpstr>
      <vt:lpstr>Between September and November</vt:lpstr>
      <vt:lpstr>Output Documents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January 2012 Agenda</dc:title>
  <dc:creator>David Halasz</dc:creator>
  <cp:lastModifiedBy>Godfrey, Tim</cp:lastModifiedBy>
  <cp:revision>1128</cp:revision>
  <cp:lastPrinted>1998-02-10T13:28:06Z</cp:lastPrinted>
  <dcterms:created xsi:type="dcterms:W3CDTF">2009-11-09T00:32:22Z</dcterms:created>
  <dcterms:modified xsi:type="dcterms:W3CDTF">2015-09-17T10:50:42Z</dcterms:modified>
</cp:coreProperties>
</file>