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7" autoAdjust="0"/>
  </p:normalViewPr>
  <p:slideViewPr>
    <p:cSldViewPr>
      <p:cViewPr>
        <p:scale>
          <a:sx n="95" d="100"/>
          <a:sy n="95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802.11-15/1188r1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802.11-15/1188r1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802.11-15/1188r1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802.11-15/1188r1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September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1188r1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September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Document" r:id="rId5" imgW="8255000" imgH="1473200" progId="Word.Document.8">
                  <p:embed/>
                </p:oleObj>
              </mc:Choice>
              <mc:Fallback>
                <p:oleObj name="Document" r:id="rId5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September 2015, </a:t>
            </a:r>
            <a:r>
              <a:rPr lang="en-GB" dirty="0"/>
              <a:t>held in </a:t>
            </a:r>
            <a:r>
              <a:rPr lang="en-GB" dirty="0" smtClean="0"/>
              <a:t>Bangkok, Thailand.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Have now now resolved 282 of </a:t>
            </a:r>
            <a:r>
              <a:rPr lang="en-GB" sz="2400" dirty="0"/>
              <a:t>our 437 comments from </a:t>
            </a:r>
            <a:r>
              <a:rPr lang="en-GB" sz="2400" dirty="0" smtClean="0"/>
              <a:t>LB212.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ARC </a:t>
            </a:r>
            <a:r>
              <a:rPr lang="en-GB" sz="2400" dirty="0"/>
              <a:t>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11-15/</a:t>
            </a:r>
            <a:r>
              <a:rPr lang="en-GB" sz="2400" dirty="0" smtClean="0"/>
              <a:t>0982.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11-15/</a:t>
            </a:r>
            <a:r>
              <a:rPr lang="en-GB" sz="2400" smtClean="0"/>
              <a:t>1189.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Submissions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795, </a:t>
            </a:r>
            <a:r>
              <a:rPr lang="en-US" dirty="0"/>
              <a:t>“Addressing Comment Resolutions”, David </a:t>
            </a:r>
            <a:r>
              <a:rPr lang="en-US" dirty="0" err="1" smtClean="0"/>
              <a:t>Kloper</a:t>
            </a:r>
            <a:r>
              <a:rPr lang="en-US" dirty="0" smtClean="0"/>
              <a:t> (Cisco)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796 </a:t>
            </a:r>
            <a:r>
              <a:rPr lang="en-US" dirty="0"/>
              <a:t>(doc), “S</a:t>
            </a:r>
            <a:r>
              <a:rPr lang="en-GB" dirty="0" err="1"/>
              <a:t>olutions</a:t>
            </a:r>
            <a:r>
              <a:rPr lang="en-GB" dirty="0"/>
              <a:t> to some GLK-GCR related Comments (Part 2)</a:t>
            </a:r>
            <a:r>
              <a:rPr lang="en-US" dirty="0"/>
              <a:t>”, Ganesh </a:t>
            </a:r>
            <a:r>
              <a:rPr lang="en-US" dirty="0" err="1"/>
              <a:t>Venkatesan</a:t>
            </a:r>
            <a:r>
              <a:rPr lang="en-US" dirty="0"/>
              <a:t> (Intel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11-15/931, “MAH Assigned Comments”, Mark Hamilton (Rucks Wireless)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11-15/1179, “Easy </a:t>
            </a:r>
            <a:r>
              <a:rPr lang="en-US" dirty="0"/>
              <a:t>Editorials”, Donald Eastlake (Huawei)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b="0" dirty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Thursday, October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and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2015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Letter Ballot 212.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 IWK and 802.11 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2886</TotalTime>
  <Words>365</Words>
  <Application>Microsoft Macintosh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September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149</cp:revision>
  <cp:lastPrinted>1998-02-10T13:28:06Z</cp:lastPrinted>
  <dcterms:created xsi:type="dcterms:W3CDTF">2009-07-15T16:38:20Z</dcterms:created>
  <dcterms:modified xsi:type="dcterms:W3CDTF">2015-09-17T12:49:36Z</dcterms:modified>
</cp:coreProperties>
</file>