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2" r:id="rId3"/>
    <p:sldId id="297" r:id="rId4"/>
    <p:sldId id="298" r:id="rId5"/>
    <p:sldId id="299" r:id="rId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37" autoAdjust="0"/>
  </p:normalViewPr>
  <p:slideViewPr>
    <p:cSldViewPr>
      <p:cViewPr>
        <p:scale>
          <a:sx n="95" d="100"/>
          <a:sy n="95" d="100"/>
        </p:scale>
        <p:origin x="-2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802.11-15/1188r0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doc.: IEEE 802.11-15/1188r0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802.11-15/1188r0</a:t>
            </a:r>
            <a:endParaRPr lang="en-US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smtClean="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802.11-15/1188r0</a:t>
            </a:r>
            <a:endParaRPr lang="en-US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smtClean="0"/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Donald Eastlake, Huawei Technologies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802.11-15/1188r0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802.11-15/1188r0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802.11-15/1188r0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5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33383" y="6475413"/>
            <a:ext cx="221054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FC8E84-0027-4A6F-9976-1DEB9BE097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dirty="0" smtClean="0"/>
              <a:t>September 2015</a:t>
            </a:r>
            <a:r>
              <a:rPr lang="en-US" sz="1800" b="1" dirty="0" smtClean="0"/>
              <a:t>	doc</a:t>
            </a:r>
            <a:r>
              <a:rPr lang="en-US" sz="1800" b="1" dirty="0"/>
              <a:t>.: IEEE </a:t>
            </a:r>
            <a:r>
              <a:rPr lang="en-US" sz="1800" b="1" dirty="0" smtClean="0"/>
              <a:t>802.11-15</a:t>
            </a:r>
            <a:r>
              <a:rPr lang="en-US" sz="1800" b="1" dirty="0" smtClean="0"/>
              <a:t>/1188r0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45B9BDB0-C63C-4C25-8424-3805F41840B1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err="1" smtClean="0"/>
              <a:t>TGak</a:t>
            </a:r>
            <a:r>
              <a:rPr lang="en-US" dirty="0" smtClean="0"/>
              <a:t> </a:t>
            </a:r>
            <a:r>
              <a:rPr lang="en-US" dirty="0" smtClean="0"/>
              <a:t>September Closing </a:t>
            </a:r>
            <a:r>
              <a:rPr lang="en-US" dirty="0" smtClean="0"/>
              <a:t>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2015-</a:t>
            </a:r>
            <a:r>
              <a:rPr lang="en-US" sz="2000" b="0" dirty="0" smtClean="0"/>
              <a:t>09-17</a:t>
            </a:r>
            <a:endParaRPr lang="en-US" sz="2000" b="0" dirty="0" smtClean="0"/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0057183"/>
              </p:ext>
            </p:extLst>
          </p:nvPr>
        </p:nvGraphicFramePr>
        <p:xfrm>
          <a:off x="515938" y="2890838"/>
          <a:ext cx="7783512" cy="138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2" name="Document" r:id="rId4" imgW="8255000" imgH="1473200" progId="Word.Document.8">
                  <p:embed/>
                </p:oleObj>
              </mc:Choice>
              <mc:Fallback>
                <p:oleObj name="Document" r:id="rId4" imgW="8255000" imgH="14732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890838"/>
                        <a:ext cx="7783512" cy="1387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-457200">
              <a:lnSpc>
                <a:spcPct val="120000"/>
              </a:lnSpc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Closing Report of IEEE 802.11 Task Group </a:t>
            </a:r>
            <a:r>
              <a:rPr lang="en-GB" dirty="0" err="1" smtClean="0"/>
              <a:t>ak</a:t>
            </a:r>
            <a:r>
              <a:rPr lang="en-GB" dirty="0" smtClean="0"/>
              <a:t> </a:t>
            </a:r>
            <a:r>
              <a:rPr lang="en-GB" dirty="0"/>
              <a:t>at the IEEE 802.11 Meeting, </a:t>
            </a:r>
            <a:r>
              <a:rPr lang="en-GB" dirty="0" smtClean="0"/>
              <a:t>September 2015</a:t>
            </a:r>
            <a:r>
              <a:rPr lang="en-GB" dirty="0" smtClean="0"/>
              <a:t>, </a:t>
            </a:r>
            <a:r>
              <a:rPr lang="en-GB" dirty="0"/>
              <a:t>held in </a:t>
            </a:r>
            <a:r>
              <a:rPr lang="en-GB" dirty="0" smtClean="0"/>
              <a:t>Bangkok, Thailand.</a:t>
            </a:r>
            <a:endParaRPr lang="en-GB" dirty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/>
          </a:p>
        </p:txBody>
      </p:sp>
      <p:sp>
        <p:nvSpPr>
          <p:cNvPr id="143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1BA2747-D9B4-4253-BD2A-A397A70658F2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915987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077200" cy="50292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Accomplishments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Have now now resolved 282 of </a:t>
            </a:r>
            <a:r>
              <a:rPr lang="en-GB" sz="2400" dirty="0"/>
              <a:t>our 437 comments from </a:t>
            </a:r>
            <a:r>
              <a:rPr lang="en-GB" sz="2400" dirty="0" smtClean="0"/>
              <a:t>LB212.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Received and discussed the </a:t>
            </a:r>
            <a:r>
              <a:rPr lang="en-GB" sz="2400" dirty="0" smtClean="0"/>
              <a:t>submissions </a:t>
            </a:r>
            <a:r>
              <a:rPr lang="en-GB" sz="2400" dirty="0"/>
              <a:t>listed on the next </a:t>
            </a:r>
            <a:r>
              <a:rPr lang="en-GB" sz="2400" dirty="0" smtClean="0"/>
              <a:t>page.</a:t>
            </a:r>
            <a:endParaRPr lang="en-US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Met jointly with </a:t>
            </a:r>
            <a:r>
              <a:rPr lang="en-GB" sz="2400" dirty="0" smtClean="0"/>
              <a:t>ARC </a:t>
            </a:r>
            <a:r>
              <a:rPr lang="en-GB" sz="2400" dirty="0"/>
              <a:t>SC Thursday AM1.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An annotated agenda is in 11-15/</a:t>
            </a:r>
            <a:r>
              <a:rPr lang="en-GB" sz="2400" dirty="0" smtClean="0"/>
              <a:t>0982.</a:t>
            </a:r>
            <a:endParaRPr lang="en-GB" sz="2400" dirty="0"/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The minutes </a:t>
            </a:r>
            <a:r>
              <a:rPr lang="en-GB" sz="2400" dirty="0" smtClean="0"/>
              <a:t>will be in 11-15</a:t>
            </a:r>
            <a:r>
              <a:rPr lang="en-GB" sz="2400" dirty="0" smtClean="0"/>
              <a:t>/</a:t>
            </a:r>
            <a:r>
              <a:rPr lang="en-GB" sz="2400" smtClean="0"/>
              <a:t>1189.</a:t>
            </a:r>
            <a:endParaRPr lang="en-GB" sz="2400" dirty="0" smtClean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01618212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/>
              <a:t>TGak</a:t>
            </a:r>
            <a:r>
              <a:rPr lang="en-US" sz="3600" dirty="0" smtClean="0"/>
              <a:t> Closing Report</a:t>
            </a:r>
            <a:endParaRPr lang="en-US" sz="3600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Submissions</a:t>
            </a:r>
            <a:endParaRPr lang="en-GB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11</a:t>
            </a:r>
            <a:r>
              <a:rPr lang="en-US" dirty="0"/>
              <a:t>-15/</a:t>
            </a:r>
            <a:r>
              <a:rPr lang="en-US" dirty="0" smtClean="0"/>
              <a:t>795, </a:t>
            </a:r>
            <a:r>
              <a:rPr lang="en-US" dirty="0"/>
              <a:t>“Addressing Comment Resolutions”, David </a:t>
            </a:r>
            <a:r>
              <a:rPr lang="en-US" dirty="0" err="1" smtClean="0"/>
              <a:t>Kloper</a:t>
            </a:r>
            <a:r>
              <a:rPr lang="en-US" dirty="0" smtClean="0"/>
              <a:t> (Cisco)</a:t>
            </a:r>
            <a:endParaRPr lang="en-US" dirty="0" smtClean="0"/>
          </a:p>
          <a:p>
            <a:pPr lvl="1">
              <a:lnSpc>
                <a:spcPct val="80000"/>
              </a:lnSpc>
            </a:pPr>
            <a:r>
              <a:rPr lang="en-US" dirty="0" smtClean="0"/>
              <a:t>11</a:t>
            </a:r>
            <a:r>
              <a:rPr lang="en-US" dirty="0"/>
              <a:t>-15/</a:t>
            </a:r>
            <a:r>
              <a:rPr lang="en-US" dirty="0" smtClean="0"/>
              <a:t>796 </a:t>
            </a:r>
            <a:r>
              <a:rPr lang="en-US" dirty="0"/>
              <a:t>(doc), “S</a:t>
            </a:r>
            <a:r>
              <a:rPr lang="en-GB" dirty="0" err="1"/>
              <a:t>olutions</a:t>
            </a:r>
            <a:r>
              <a:rPr lang="en-GB" dirty="0"/>
              <a:t> to some GLK-GCR related Comments (Part 2)</a:t>
            </a:r>
            <a:r>
              <a:rPr lang="en-US" dirty="0"/>
              <a:t>”, Ganesh </a:t>
            </a:r>
            <a:r>
              <a:rPr lang="en-US" dirty="0" err="1"/>
              <a:t>Venkatesan</a:t>
            </a:r>
            <a:r>
              <a:rPr lang="en-US" dirty="0"/>
              <a:t> (Intel</a:t>
            </a:r>
            <a:r>
              <a:rPr lang="en-US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11-15/931, “MAH Assigned Comments”, Mark Hamilton (Rucks Wireless</a:t>
            </a:r>
            <a:r>
              <a:rPr lang="en-US" dirty="0" smtClean="0"/>
              <a:t>)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11-15/1179, “Easy </a:t>
            </a:r>
            <a:r>
              <a:rPr lang="en-US" dirty="0"/>
              <a:t>Editorials”, Donald Eastlake (Huawei)</a:t>
            </a:r>
          </a:p>
          <a:p>
            <a:pPr lvl="1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endParaRPr lang="en-US" b="0" dirty="0"/>
          </a:p>
          <a:p>
            <a:pPr lvl="1">
              <a:lnSpc>
                <a:spcPct val="80000"/>
              </a:lnSpc>
            </a:pP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4046514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5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sz="3600" dirty="0" err="1" smtClean="0">
                <a:solidFill>
                  <a:schemeClr val="tx1"/>
                </a:solidFill>
              </a:rPr>
              <a:t>TGak</a:t>
            </a:r>
            <a:r>
              <a:rPr lang="en-US" sz="3600" dirty="0" smtClean="0">
                <a:solidFill>
                  <a:schemeClr val="tx1"/>
                </a:solidFill>
              </a:rPr>
              <a:t> Closing Report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2800" dirty="0"/>
              <a:t>Teleconferences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/>
              <a:t>Decided to hold </a:t>
            </a:r>
            <a:r>
              <a:rPr lang="en-GB" sz="2400" dirty="0" smtClean="0"/>
              <a:t>1 ½ hour </a:t>
            </a:r>
            <a:r>
              <a:rPr lang="en-GB" sz="2400" dirty="0"/>
              <a:t>teleconferences, to be joint with </a:t>
            </a:r>
            <a:r>
              <a:rPr lang="en-GB" sz="2400" dirty="0" smtClean="0"/>
              <a:t>802.1Qbz if mutually convenient, </a:t>
            </a:r>
            <a:r>
              <a:rPr lang="en-GB" sz="2400" dirty="0"/>
              <a:t>on </a:t>
            </a:r>
            <a:r>
              <a:rPr lang="en-US" sz="2400" dirty="0" smtClean="0"/>
              <a:t>Thursday, October 1</a:t>
            </a:r>
            <a:r>
              <a:rPr lang="en-US" sz="2400" baseline="30000" dirty="0" smtClean="0"/>
              <a:t>st</a:t>
            </a:r>
            <a:r>
              <a:rPr lang="en-US" sz="2400" dirty="0" smtClean="0"/>
              <a:t>, 8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15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22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, and 29</a:t>
            </a:r>
            <a:r>
              <a:rPr lang="en-US" sz="2400" baseline="30000" dirty="0" smtClean="0"/>
              <a:t>th</a:t>
            </a:r>
            <a:r>
              <a:rPr lang="en-US" sz="2400" dirty="0" smtClean="0"/>
              <a:t>, </a:t>
            </a:r>
            <a:r>
              <a:rPr lang="en-US" sz="2400" dirty="0" smtClean="0"/>
              <a:t>all at 10am Eastern </a:t>
            </a:r>
            <a:r>
              <a:rPr lang="en-US" sz="2400" dirty="0"/>
              <a:t>US time</a:t>
            </a:r>
            <a:r>
              <a:rPr lang="en-GB" sz="2400" dirty="0"/>
              <a:t>.</a:t>
            </a:r>
          </a:p>
          <a:p>
            <a:pPr>
              <a:buFont typeface="Times New Roman" pitchFamily="16" charset="0"/>
              <a:buChar char="•"/>
            </a:pPr>
            <a:r>
              <a:rPr lang="en-GB" sz="2800" dirty="0" smtClean="0"/>
              <a:t>September 2015 Plans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Resolve comments from Letter Ballot 212.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Joint meeting with </a:t>
            </a:r>
            <a:r>
              <a:rPr lang="en-GB" sz="2400" dirty="0" smtClean="0"/>
              <a:t>802.1 IWK and 802.11 </a:t>
            </a:r>
            <a:r>
              <a:rPr lang="en-GB" sz="2400" dirty="0" smtClean="0"/>
              <a:t>ARC.</a:t>
            </a:r>
          </a:p>
          <a:p>
            <a:pPr marL="457200" lvl="1" indent="0"/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smtClean="0"/>
              <a:t>Donald Eastlake, Huawei Technologies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76756688"/>
      </p:ext>
    </p:extLst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2885</TotalTime>
  <Words>365</Words>
  <Application>Microsoft Macintosh PowerPoint</Application>
  <PresentationFormat>On-screen Show (4:3)</PresentationFormat>
  <Paragraphs>55</Paragraphs>
  <Slides>5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802-11-Submission</vt:lpstr>
      <vt:lpstr>Document</vt:lpstr>
      <vt:lpstr>TGak September Closing Report </vt:lpstr>
      <vt:lpstr>Abstract</vt:lpstr>
      <vt:lpstr>TGak Closing Report</vt:lpstr>
      <vt:lpstr>TGak Closing Report</vt:lpstr>
      <vt:lpstr>TGak Closing Report</vt:lpstr>
    </vt:vector>
  </TitlesOfParts>
  <Company>Calypso Ventures, Inc.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Donald Eastlake</cp:lastModifiedBy>
  <cp:revision>148</cp:revision>
  <cp:lastPrinted>1998-02-10T13:28:06Z</cp:lastPrinted>
  <dcterms:created xsi:type="dcterms:W3CDTF">2009-07-15T16:38:20Z</dcterms:created>
  <dcterms:modified xsi:type="dcterms:W3CDTF">2015-09-17T11:25:46Z</dcterms:modified>
</cp:coreProperties>
</file>