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43" autoAdjust="0"/>
  </p:normalViewPr>
  <p:slideViewPr>
    <p:cSldViewPr>
      <p:cViewPr>
        <p:scale>
          <a:sx n="88" d="100"/>
          <a:sy n="88" d="100"/>
        </p:scale>
        <p:origin x="-1350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 smtClean="0"/>
              <a:t>November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Jim Lansford, Chair (CSR-Qualcomm)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July 2015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7817" y="6475413"/>
            <a:ext cx="2406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Jim Lansford, Chair (CSR-Qualcomm)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802.11-15/1186r0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05-02-0wng-agenda-for-wng-2015-09.ppt" TargetMode="External"/><Relationship Id="rId7" Type="http://schemas.openxmlformats.org/officeDocument/2006/relationships/hyperlink" Target="https://mentor.ieee.org/802.11/dcn/15/11-15-1042-02-0wng-a-management-interface-for-maintenance-and-fault-analysi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085-00-0wng-6lowpan-over-802-11.pptx" TargetMode="External"/><Relationship Id="rId5" Type="http://schemas.openxmlformats.org/officeDocument/2006/relationships/hyperlink" Target="https://mentor.ieee.org/802.11/dcn/15/11-15-1128-01-0wng-owe.ppt" TargetMode="External"/><Relationship Id="rId4" Type="http://schemas.openxmlformats.org/officeDocument/2006/relationships/hyperlink" Target="https://mentor.ieee.org/802.11/dcn/15/11-15-1153-00-0wng-follow-up-on-802-11-as-a-component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56-00-0wng-september-2015-wng-meeting-minutes-bangkok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September 2015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3316" y="6475413"/>
            <a:ext cx="246060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  <a:endParaRPr lang="en-GB" sz="1200" b="0" dirty="0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2015-09-18</a:t>
            </a:r>
            <a:endParaRPr lang="en-GB" altLang="en-US" sz="2000" b="0" dirty="0" smtClean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45553"/>
              </p:ext>
            </p:extLst>
          </p:nvPr>
        </p:nvGraphicFramePr>
        <p:xfrm>
          <a:off x="707528" y="2286000"/>
          <a:ext cx="7608888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28" y="2286000"/>
                        <a:ext cx="7608888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September 2015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84694"/>
            <a:ext cx="2460610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  <a:endParaRPr lang="en-GB" sz="1200" b="0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 smtClean="0"/>
              <a:t> Closing report for WNG SC for </a:t>
            </a:r>
            <a:r>
              <a:rPr lang="en-GB" altLang="en-US" sz="3200" dirty="0" smtClean="0"/>
              <a:t>September 2015</a:t>
            </a:r>
            <a:r>
              <a:rPr lang="en-GB" altLang="en-US" sz="3200" dirty="0" smtClean="0"/>
              <a:t>, </a:t>
            </a:r>
            <a:r>
              <a:rPr lang="en-GB" altLang="en-US" sz="3200" dirty="0" smtClean="0"/>
              <a:t>Bangkok, Thailand</a:t>
            </a:r>
            <a:endParaRPr lang="en-GB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 smtClean="0"/>
              <a:t>September 2015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3315" y="6475413"/>
            <a:ext cx="2460610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(CSR-Qualcomm)</a:t>
            </a:r>
            <a:endParaRPr lang="en-GB" sz="1200" b="0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836613"/>
            <a:ext cx="8568951" cy="5495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Final Agenda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600" b="0" dirty="0"/>
              <a:t>	</a:t>
            </a:r>
            <a:r>
              <a:rPr lang="en-US" altLang="en-US" sz="1600" b="0" dirty="0">
                <a:hlinkClick r:id="rId3"/>
              </a:rPr>
              <a:t>https://</a:t>
            </a:r>
            <a:r>
              <a:rPr lang="en-US" altLang="en-US" sz="1600" b="0" dirty="0" smtClean="0">
                <a:hlinkClick r:id="rId3"/>
              </a:rPr>
              <a:t>mentor.ieee.org/802.11/dcn/15/11-15-1005-02-0wng-agenda-for-wng-2015-09.ppt</a:t>
            </a:r>
            <a:r>
              <a:rPr lang="en-US" altLang="en-US" sz="1600" b="0" dirty="0" smtClean="0"/>
              <a:t> </a:t>
            </a:r>
            <a:endParaRPr lang="en-US" altLang="en-US" sz="1600" b="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Presentations at September 2015 meeting</a:t>
            </a:r>
            <a:endParaRPr lang="en-GB" altLang="en-US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1. “Wi-Fi </a:t>
            </a:r>
            <a:r>
              <a:rPr lang="en-US" altLang="en-US" dirty="0"/>
              <a:t>as a Component” by Laurent </a:t>
            </a:r>
            <a:r>
              <a:rPr lang="en-US" altLang="en-US" dirty="0" err="1"/>
              <a:t>Cariou</a:t>
            </a:r>
            <a:r>
              <a:rPr lang="en-US" altLang="en-US" dirty="0"/>
              <a:t> (Intel)</a:t>
            </a:r>
          </a:p>
          <a:p>
            <a:pPr lvl="2" eaLnBrk="1" hangingPunct="1">
              <a:defRPr/>
            </a:pPr>
            <a:r>
              <a:rPr lang="en-US" altLang="en-US" sz="1600" dirty="0">
                <a:hlinkClick r:id="rId4"/>
              </a:rPr>
              <a:t>https://mentor.ieee.org/802.11/dcn/15/11-15-1153-00-0wng-follow-up-on-802-11-as-a-component.pptx</a:t>
            </a:r>
            <a:r>
              <a:rPr lang="en-US" altLang="en-US" sz="1600" dirty="0"/>
              <a:t> </a:t>
            </a:r>
            <a:endParaRPr lang="en-US" altLang="en-US" sz="1600" dirty="0" smtClean="0"/>
          </a:p>
          <a:p>
            <a:pPr lvl="2" eaLnBrk="1" hangingPunct="1">
              <a:defRPr/>
            </a:pPr>
            <a:r>
              <a:rPr lang="en-US" altLang="en-US" sz="1600" dirty="0" smtClean="0"/>
              <a:t>Further discussion in ARC</a:t>
            </a:r>
            <a:endParaRPr lang="en-US" altLang="en-US" sz="1600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2. “Opportunistic </a:t>
            </a:r>
            <a:r>
              <a:rPr lang="en-US" altLang="en-US" dirty="0"/>
              <a:t>Wireless Encryption” by Dan Harkins (Aruba Networks)</a:t>
            </a:r>
          </a:p>
          <a:p>
            <a:pPr lvl="2" eaLnBrk="1" hangingPunct="1">
              <a:defRPr/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mentor.ieee.org/802.11/dcn/15/11-15-1128-01-0wng-owe.ppt</a:t>
            </a:r>
            <a:endParaRPr lang="en-US" altLang="en-US" sz="1600" dirty="0" smtClean="0"/>
          </a:p>
          <a:p>
            <a:pPr lvl="2" eaLnBrk="1" hangingPunct="1">
              <a:defRPr/>
            </a:pPr>
            <a:r>
              <a:rPr lang="en-US" altLang="en-US" sz="1600" dirty="0" smtClean="0"/>
              <a:t>Straw poll indicated interest in pursuing further</a:t>
            </a:r>
            <a:endParaRPr lang="en-US" altLang="en-US" sz="1600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3. “6LoWPAN </a:t>
            </a:r>
            <a:r>
              <a:rPr lang="en-US" altLang="en-US" dirty="0"/>
              <a:t>over 802.11” by Filip </a:t>
            </a:r>
            <a:r>
              <a:rPr lang="en-US" altLang="en-US" dirty="0" err="1"/>
              <a:t>Mestanov</a:t>
            </a:r>
            <a:r>
              <a:rPr lang="en-US" altLang="en-US" dirty="0"/>
              <a:t> (Ericsson)</a:t>
            </a:r>
          </a:p>
          <a:p>
            <a:pPr lvl="2" eaLnBrk="1" hangingPunct="1">
              <a:defRPr/>
            </a:pPr>
            <a:r>
              <a:rPr lang="en-US" altLang="en-US" sz="1600" dirty="0">
                <a:hlinkClick r:id="rId6"/>
              </a:rPr>
              <a:t>https://mentor.ieee.org/802.11/dcn/15/11-15-1085-00-0wng-6lowpan-over-802-11.pptx</a:t>
            </a:r>
            <a:endParaRPr lang="en-US" altLang="en-US" sz="1600" dirty="0"/>
          </a:p>
          <a:p>
            <a:pPr marL="400050" lvl="1" indent="0" eaLnBrk="1" hangingPunct="1">
              <a:buNone/>
              <a:defRPr/>
            </a:pPr>
            <a:r>
              <a:rPr lang="en-US" altLang="en-US" dirty="0" smtClean="0"/>
              <a:t>4. “A </a:t>
            </a:r>
            <a:r>
              <a:rPr lang="en-US" altLang="en-US" dirty="0"/>
              <a:t>Management Interface for Maintenance and Fault Analysis” by Wang </a:t>
            </a:r>
            <a:r>
              <a:rPr lang="en-US" altLang="en-US" dirty="0" err="1"/>
              <a:t>Hao</a:t>
            </a:r>
            <a:r>
              <a:rPr lang="en-US" altLang="en-US" dirty="0"/>
              <a:t> (Fujitsu)</a:t>
            </a:r>
          </a:p>
          <a:p>
            <a:pPr lvl="2" eaLnBrk="1" hangingPunct="1">
              <a:defRPr/>
            </a:pP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mentor.ieee.org/802.11/dcn/15/11-15-1042-02-0wng-a-management-interface-for-maintenance-and-fault-analysis.pptx</a:t>
            </a:r>
            <a:endParaRPr lang="en-US" sz="1600" dirty="0" smtClean="0"/>
          </a:p>
          <a:p>
            <a:pPr lvl="2" eaLnBrk="1" hangingPunct="1">
              <a:defRPr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GB" altLang="en-US" dirty="0"/>
              <a:t>Minutes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mentor.ieee.org/802.11/dcn/15/11-15-1156-00-0wng-september-2015-wng-meeting-minutes-bangkok.doc</a:t>
            </a:r>
            <a:endParaRPr lang="en-GB" altLang="en-US" dirty="0" smtClean="0"/>
          </a:p>
          <a:p>
            <a:pPr>
              <a:lnSpc>
                <a:spcPct val="90000"/>
              </a:lnSpc>
            </a:pPr>
            <a:r>
              <a:rPr lang="en-GB" altLang="ko-KR" dirty="0" smtClean="0">
                <a:ea typeface="Gulim" pitchFamily="34" charset="-127"/>
              </a:rPr>
              <a:t>Plans </a:t>
            </a:r>
            <a:r>
              <a:rPr lang="en-GB" altLang="ko-KR" dirty="0">
                <a:ea typeface="Gulim" pitchFamily="34" charset="-127"/>
              </a:rPr>
              <a:t>for </a:t>
            </a:r>
            <a:r>
              <a:rPr lang="en-GB" altLang="ko-KR" dirty="0" smtClean="0">
                <a:ea typeface="Gulim" pitchFamily="34" charset="-127"/>
              </a:rPr>
              <a:t>November 2015</a:t>
            </a:r>
            <a:endParaRPr lang="en-GB" altLang="ko-KR" dirty="0">
              <a:ea typeface="Gulim" pitchFamily="34" charset="-127"/>
            </a:endParaRPr>
          </a:p>
          <a:p>
            <a:pPr lvl="1" eaLnBrk="1" hangingPunct="1">
              <a:defRPr/>
            </a:pPr>
            <a:r>
              <a:rPr lang="en-US" altLang="en-US" dirty="0"/>
              <a:t>Vice chair election</a:t>
            </a:r>
          </a:p>
          <a:p>
            <a:pPr lvl="1" eaLnBrk="1" hangingPunct="1">
              <a:defRPr/>
            </a:pPr>
            <a:r>
              <a:rPr lang="en-US" altLang="en-US" dirty="0"/>
              <a:t>Special WNG session for NGMN panel and </a:t>
            </a:r>
            <a:r>
              <a:rPr lang="en-US" altLang="en-US" dirty="0" smtClean="0"/>
              <a:t>discussion</a:t>
            </a:r>
          </a:p>
          <a:p>
            <a:pPr lvl="2" eaLnBrk="1" hangingPunct="1">
              <a:defRPr/>
            </a:pPr>
            <a:r>
              <a:rPr lang="en-US" altLang="en-US" dirty="0" smtClean="0"/>
              <a:t>Probably during Monday evening tutorial slot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September 2015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Jim Lansford, Chair (CSR-Qualcomm)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4256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13271</TotalTime>
  <Words>139</Words>
  <Application>Microsoft Office PowerPoint</Application>
  <PresentationFormat>On-screen Show (4:3)</PresentationFormat>
  <Paragraphs>49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Closing Report</vt:lpstr>
      <vt:lpstr>Abstract</vt:lpstr>
      <vt:lpstr>PowerPoint Presentation</vt:lpstr>
      <vt:lpstr>Additional Information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2013-05</dc:title>
  <dc:creator>Clint Chaplin</dc:creator>
  <cp:lastModifiedBy>Jim Lansford</cp:lastModifiedBy>
  <cp:revision>738</cp:revision>
  <cp:lastPrinted>1998-02-10T13:28:06Z</cp:lastPrinted>
  <dcterms:created xsi:type="dcterms:W3CDTF">2004-12-02T14:01:45Z</dcterms:created>
  <dcterms:modified xsi:type="dcterms:W3CDTF">2015-09-17T07:24:36Z</dcterms:modified>
</cp:coreProperties>
</file>