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802.11-15/1178r0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802.11-15/1178r0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802.11-15/1178r0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802.11-15/1178r0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802.11-15/1178r0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802.11-15/1178r1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2015-09-18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September 2015, Bangkok, Thailand.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dirty="0" smtClean="0"/>
              <a:t>Volunteer </a:t>
            </a:r>
            <a:r>
              <a:rPr lang="en-GB" dirty="0" smtClean="0"/>
              <a:t>for </a:t>
            </a:r>
            <a:r>
              <a:rPr lang="en-GB" dirty="0" smtClean="0"/>
              <a:t>Technical </a:t>
            </a:r>
            <a:r>
              <a:rPr lang="en-GB" dirty="0" smtClean="0"/>
              <a:t>Editor</a:t>
            </a:r>
          </a:p>
          <a:p>
            <a:r>
              <a:rPr lang="en-GB" dirty="0" smtClean="0"/>
              <a:t>Letter Ballot 208</a:t>
            </a:r>
          </a:p>
          <a:p>
            <a:pPr lvl="1"/>
            <a:r>
              <a:rPr lang="en-GB" dirty="0" smtClean="0"/>
              <a:t>702 comments</a:t>
            </a:r>
          </a:p>
          <a:p>
            <a:pPr lvl="1"/>
            <a:r>
              <a:rPr lang="en-GB" dirty="0" smtClean="0"/>
              <a:t>Resolved 43 technical comments this week, so that the comment resolution is now complete.</a:t>
            </a:r>
            <a:endParaRPr lang="en-GB" dirty="0"/>
          </a:p>
          <a:p>
            <a:pPr lvl="1"/>
            <a:r>
              <a:rPr lang="en-GB" dirty="0" smtClean="0"/>
              <a:t>Ask the technical editor to prepare D2.0</a:t>
            </a:r>
          </a:p>
          <a:p>
            <a:pPr lvl="1"/>
            <a:r>
              <a:rPr lang="en-GB" dirty="0" smtClean="0"/>
              <a:t>Request for 30 day WG Letter Ballot.</a:t>
            </a:r>
          </a:p>
          <a:p>
            <a:r>
              <a:rPr lang="en-GB" dirty="0" smtClean="0"/>
              <a:t>Architecture</a:t>
            </a:r>
          </a:p>
          <a:p>
            <a:pPr lvl="1"/>
            <a:r>
              <a:rPr lang="en-GB" dirty="0" smtClean="0"/>
              <a:t>Discussion  about the future direction for how the pre-association protocol should operate.</a:t>
            </a:r>
          </a:p>
          <a:p>
            <a:r>
              <a:rPr lang="en-GB" dirty="0" smtClean="0"/>
              <a:t>1 Teleconference</a:t>
            </a:r>
            <a:endParaRPr lang="en-GB" dirty="0"/>
          </a:p>
          <a:p>
            <a:pPr lvl="1"/>
            <a:r>
              <a:rPr lang="en-GB" altLang="en-US" dirty="0" smtClean="0"/>
              <a:t>Tuesday </a:t>
            </a:r>
            <a:r>
              <a:rPr lang="en-GB" altLang="en-US" dirty="0"/>
              <a:t>29</a:t>
            </a:r>
            <a:r>
              <a:rPr lang="en-GB" altLang="en-US" baseline="30000" dirty="0"/>
              <a:t>th</a:t>
            </a:r>
            <a:r>
              <a:rPr lang="en-GB" altLang="en-US" dirty="0"/>
              <a:t> September 12:00 noon ET for 1 </a:t>
            </a:r>
            <a:r>
              <a:rPr lang="en-GB" altLang="en-US" dirty="0" smtClean="0"/>
              <a:t>hour</a:t>
            </a:r>
            <a:endParaRPr lang="en-GB" dirty="0" smtClean="0"/>
          </a:p>
          <a:p>
            <a:r>
              <a:rPr lang="en-GB" dirty="0" smtClean="0"/>
              <a:t>Plans for November 2015</a:t>
            </a:r>
            <a:endParaRPr lang="en-GB" sz="2000" dirty="0" smtClean="0"/>
          </a:p>
          <a:p>
            <a:pPr lvl="1"/>
            <a:r>
              <a:rPr lang="en-GB" dirty="0" smtClean="0"/>
              <a:t>Start to work on comment resolutions from new letter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13443</TotalTime>
  <Words>162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794</cp:revision>
  <cp:lastPrinted>1998-02-10T13:28:06Z</cp:lastPrinted>
  <dcterms:created xsi:type="dcterms:W3CDTF">2004-12-02T14:01:45Z</dcterms:created>
  <dcterms:modified xsi:type="dcterms:W3CDTF">2015-09-17T06:32:46Z</dcterms:modified>
</cp:coreProperties>
</file>