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28" y="-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802.11-15/1178r0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802.11-15/1178r0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802.11-15/1178r0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802.11-15/1178r0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802.11-15/1178r0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802.11-15/1178r0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2015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TGaq</a:t>
            </a:r>
            <a:r>
              <a:rPr lang="en-GB" dirty="0" smtClean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2015-09-18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3071020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" name="Document" r:id="rId4" imgW="8146441" imgH="2307918" progId="Word.Document.8">
                  <p:embed/>
                </p:oleObj>
              </mc:Choice>
              <mc:Fallback>
                <p:oleObj name="Document" r:id="rId4" imgW="8146441" imgH="2307918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2015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</a:t>
            </a:r>
            <a:r>
              <a:rPr lang="en-GB" sz="3200" dirty="0" err="1" smtClean="0"/>
              <a:t>TGaq</a:t>
            </a:r>
            <a:r>
              <a:rPr lang="en-GB" sz="3200" dirty="0" smtClean="0"/>
              <a:t> (Pre-Association Discovery) for September 2015, Bangkok, Thailand.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2015</a:t>
            </a:r>
            <a:endParaRPr lang="en-GB" sz="1800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88731"/>
          </a:xfrm>
        </p:spPr>
        <p:txBody>
          <a:bodyPr/>
          <a:lstStyle/>
          <a:p>
            <a:r>
              <a:rPr lang="en-GB" dirty="0" smtClean="0"/>
              <a:t>Volunteers for Secretary and Technical Editor</a:t>
            </a:r>
          </a:p>
          <a:p>
            <a:r>
              <a:rPr lang="en-GB" dirty="0" smtClean="0"/>
              <a:t>Letter Ballot 208</a:t>
            </a:r>
          </a:p>
          <a:p>
            <a:pPr lvl="1"/>
            <a:r>
              <a:rPr lang="en-GB" dirty="0" smtClean="0"/>
              <a:t>702 comments</a:t>
            </a:r>
          </a:p>
          <a:p>
            <a:pPr lvl="1"/>
            <a:r>
              <a:rPr lang="en-GB" dirty="0" smtClean="0"/>
              <a:t>Resolved 43 technical comments this week, so that the comment </a:t>
            </a:r>
            <a:r>
              <a:rPr lang="en-GB" dirty="0" smtClean="0"/>
              <a:t>resolution </a:t>
            </a:r>
            <a:r>
              <a:rPr lang="en-GB" dirty="0" smtClean="0"/>
              <a:t>is now complete.</a:t>
            </a:r>
            <a:endParaRPr lang="en-GB" dirty="0"/>
          </a:p>
          <a:p>
            <a:pPr lvl="1"/>
            <a:r>
              <a:rPr lang="en-GB" dirty="0" smtClean="0"/>
              <a:t>Ask the technical editor to prepare </a:t>
            </a:r>
            <a:r>
              <a:rPr lang="en-GB" dirty="0" smtClean="0"/>
              <a:t>D2.0</a:t>
            </a:r>
          </a:p>
          <a:p>
            <a:pPr lvl="1"/>
            <a:r>
              <a:rPr lang="en-GB" dirty="0" smtClean="0"/>
              <a:t>Request for 30 day WG Letter </a:t>
            </a:r>
            <a:r>
              <a:rPr lang="en-GB" dirty="0" smtClean="0"/>
              <a:t>Ballot.</a:t>
            </a:r>
          </a:p>
          <a:p>
            <a:r>
              <a:rPr lang="en-GB" dirty="0" smtClean="0"/>
              <a:t>Architecture</a:t>
            </a:r>
          </a:p>
          <a:p>
            <a:pPr lvl="1"/>
            <a:r>
              <a:rPr lang="en-GB" dirty="0" smtClean="0"/>
              <a:t>Discussion  about the future direction for how the pre-association protocol should operate.</a:t>
            </a:r>
          </a:p>
          <a:p>
            <a:r>
              <a:rPr lang="en-GB" dirty="0" smtClean="0"/>
              <a:t>1</a:t>
            </a:r>
            <a:r>
              <a:rPr lang="en-GB" dirty="0" smtClean="0"/>
              <a:t> Teleconference</a:t>
            </a:r>
            <a:endParaRPr lang="en-GB" dirty="0"/>
          </a:p>
          <a:p>
            <a:pPr lvl="1"/>
            <a:r>
              <a:rPr lang="en-GB" altLang="en-US" dirty="0" smtClean="0"/>
              <a:t>Tuesday </a:t>
            </a:r>
            <a:r>
              <a:rPr lang="en-GB" altLang="en-US" dirty="0"/>
              <a:t>29</a:t>
            </a:r>
            <a:r>
              <a:rPr lang="en-GB" altLang="en-US" baseline="30000" dirty="0"/>
              <a:t>th</a:t>
            </a:r>
            <a:r>
              <a:rPr lang="en-GB" altLang="en-US" dirty="0"/>
              <a:t> September 12:00 noon ET for 1 </a:t>
            </a:r>
            <a:r>
              <a:rPr lang="en-GB" altLang="en-US" dirty="0" smtClean="0"/>
              <a:t>hour</a:t>
            </a:r>
            <a:endParaRPr lang="en-GB" dirty="0" smtClean="0"/>
          </a:p>
          <a:p>
            <a:r>
              <a:rPr lang="en-GB" dirty="0" smtClean="0"/>
              <a:t>Plans for November 2015</a:t>
            </a:r>
            <a:endParaRPr lang="en-GB" sz="2000" dirty="0" smtClean="0"/>
          </a:p>
          <a:p>
            <a:pPr lvl="1"/>
            <a:r>
              <a:rPr lang="en-GB" dirty="0" smtClean="0"/>
              <a:t>Start </a:t>
            </a:r>
            <a:r>
              <a:rPr lang="en-GB" dirty="0" smtClean="0"/>
              <a:t>to work on comment resolutions from </a:t>
            </a:r>
            <a:r>
              <a:rPr lang="en-GB" dirty="0" smtClean="0"/>
              <a:t>new letter ballot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13420</TotalTime>
  <Words>164</Words>
  <Application>Microsoft Office PowerPoint</Application>
  <PresentationFormat>On-screen Show (4:3)</PresentationFormat>
  <Paragraphs>38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792</cp:revision>
  <cp:lastPrinted>1998-02-10T13:28:06Z</cp:lastPrinted>
  <dcterms:created xsi:type="dcterms:W3CDTF">2004-12-02T14:01:45Z</dcterms:created>
  <dcterms:modified xsi:type="dcterms:W3CDTF">2015-09-17T04:36:27Z</dcterms:modified>
</cp:coreProperties>
</file>