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146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4963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802.11-15/1177r0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51520" y="332656"/>
            <a:ext cx="1417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GB" sz="1800" b="1" dirty="0" smtClean="0"/>
              <a:t>Sept 2015</a:t>
            </a:r>
            <a:endParaRPr lang="en-GB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25-03-0000-september-2015-opening-report.pptx" TargetMode="External"/><Relationship Id="rId2" Type="http://schemas.openxmlformats.org/officeDocument/2006/relationships/hyperlink" Target="https://mentor.ieee.org/802.24/dcn/15/24-15-0024-01-0000-september-2015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5/18-15-0032-00-0000-report-itu-r-sm-smart-grid-on-the-smart-grid-project.docx" TargetMode="External"/><Relationship Id="rId2" Type="http://schemas.openxmlformats.org/officeDocument/2006/relationships/hyperlink" Target="https://mentor.ieee.org/802.24/dcn/15/24-15-0029-00-sgtg-sub-1-ghz-white-paper-draf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5/24-15-0028-01-sgtg-802-24-tag-comments-on-report-itu-r-sm-2351-0-smart-grid-utility-management-systems-docx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2015-09-18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Overview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2400" cy="2674640"/>
          </a:xfrm>
        </p:spPr>
        <p:txBody>
          <a:bodyPr/>
          <a:lstStyle/>
          <a:p>
            <a:r>
              <a:rPr lang="en-US" dirty="0" smtClean="0"/>
              <a:t>802.24.1 Smart Grid Task Group</a:t>
            </a:r>
          </a:p>
          <a:p>
            <a:pPr lvl="1"/>
            <a:r>
              <a:rPr lang="en-US" dirty="0" smtClean="0"/>
              <a:t>Internal / external coordination in matters related application of IEEE </a:t>
            </a:r>
            <a:r>
              <a:rPr lang="en-US" dirty="0"/>
              <a:t>802 standards for Smart Grid </a:t>
            </a:r>
            <a:endParaRPr lang="en-US" dirty="0" smtClean="0"/>
          </a:p>
          <a:p>
            <a:pPr lvl="1"/>
            <a:r>
              <a:rPr lang="en-US" dirty="0" smtClean="0"/>
              <a:t>802.24.1 TG meets at Plenaries and Wireless </a:t>
            </a:r>
            <a:r>
              <a:rPr lang="en-US" dirty="0" smtClean="0"/>
              <a:t>Interims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802.24.2 IoT Task Group  (did not meet)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Sept Agenda</a:t>
            </a:r>
            <a:r>
              <a:rPr lang="en-US" dirty="0"/>
              <a:t>: 			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24-15-0024r1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Opening/Closing Report 		</a:t>
            </a:r>
            <a:r>
              <a:rPr lang="en-US" dirty="0" smtClean="0">
                <a:hlinkClick r:id="rId3"/>
              </a:rPr>
              <a:t>24-15-0025r3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802.24.2 IoT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report – Sept 2015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685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24.1 </a:t>
            </a:r>
            <a:r>
              <a:rPr lang="en-US" dirty="0"/>
              <a:t>Smart Grid TG: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White paper development on Sub 1GHz wireless</a:t>
            </a:r>
            <a:endParaRPr lang="en-US" dirty="0"/>
          </a:p>
          <a:p>
            <a:pPr lvl="2"/>
            <a:r>
              <a:rPr lang="en-US" dirty="0" smtClean="0"/>
              <a:t>Progressed from outline to first draft </a:t>
            </a:r>
            <a:r>
              <a:rPr lang="en-US" dirty="0"/>
              <a:t>: </a:t>
            </a:r>
            <a:r>
              <a:rPr lang="en-US" dirty="0" smtClean="0">
                <a:hlinkClick r:id="rId2"/>
              </a:rPr>
              <a:t>24-15-0029r0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ITU-R </a:t>
            </a:r>
            <a:r>
              <a:rPr lang="en-US" dirty="0"/>
              <a:t>WP 1A Q236/1 report on Smart </a:t>
            </a:r>
            <a:r>
              <a:rPr lang="en-US" dirty="0" smtClean="0"/>
              <a:t>Grid - open for </a:t>
            </a:r>
            <a:r>
              <a:rPr lang="en-US" dirty="0" smtClean="0"/>
              <a:t>comment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Forwarded to 802.24 from 802.18</a:t>
            </a:r>
            <a:endParaRPr lang="en-US" dirty="0" smtClean="0"/>
          </a:p>
          <a:p>
            <a:pPr lvl="2">
              <a:spcBef>
                <a:spcPts val="1200"/>
              </a:spcBef>
            </a:pPr>
            <a:r>
              <a:rPr lang="en-US" dirty="0"/>
              <a:t>802.24 </a:t>
            </a:r>
            <a:r>
              <a:rPr lang="en-US" dirty="0" smtClean="0"/>
              <a:t>edited </a:t>
            </a:r>
            <a:r>
              <a:rPr lang="en-US" dirty="0"/>
              <a:t>the document “Report ITU-R SM.2351-0 - Smart grid utility management systems.docx</a:t>
            </a:r>
            <a:r>
              <a:rPr lang="en-US" dirty="0" smtClean="0"/>
              <a:t>” embedded in </a:t>
            </a:r>
            <a:r>
              <a:rPr lang="en-US" dirty="0"/>
              <a:t>802.18 document </a:t>
            </a:r>
            <a:r>
              <a:rPr lang="en-US" dirty="0" smtClean="0">
                <a:hlinkClick r:id="rId3"/>
              </a:rPr>
              <a:t>18-15-0032-00</a:t>
            </a:r>
            <a:endParaRPr lang="en-US" dirty="0" smtClean="0"/>
          </a:p>
          <a:p>
            <a:pPr lvl="2">
              <a:spcBef>
                <a:spcPts val="1200"/>
              </a:spcBef>
            </a:pPr>
            <a:r>
              <a:rPr lang="en-US" dirty="0" smtClean="0"/>
              <a:t>802.24 comments are captured as </a:t>
            </a:r>
            <a:r>
              <a:rPr lang="en-US" dirty="0"/>
              <a:t>tracked changes in  </a:t>
            </a:r>
            <a:r>
              <a:rPr lang="en-US" dirty="0">
                <a:hlinkClick r:id="rId4"/>
              </a:rPr>
              <a:t>24-15-0028-01-sgtg </a:t>
            </a:r>
            <a:r>
              <a:rPr lang="en-US" dirty="0" smtClean="0">
                <a:hlinkClick r:id="rId4"/>
              </a:rPr>
              <a:t> 802.24 </a:t>
            </a:r>
            <a:r>
              <a:rPr lang="en-US" dirty="0">
                <a:hlinkClick r:id="rId4"/>
              </a:rPr>
              <a:t>TAG Comments on Report ITU-R SM.2351-0 - Smart grid utility management </a:t>
            </a:r>
            <a:r>
              <a:rPr lang="en-US" dirty="0" smtClean="0">
                <a:hlinkClick r:id="rId4"/>
              </a:rPr>
              <a:t>systems.docx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802.24 TAG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Planning </a:t>
            </a:r>
            <a:r>
              <a:rPr lang="en-US" dirty="0"/>
              <a:t>for 802 Student Paper </a:t>
            </a:r>
            <a:r>
              <a:rPr lang="en-US" dirty="0" smtClean="0"/>
              <a:t>Competition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To be approved by EC in October, public launch in November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16474</TotalTime>
  <Words>191</Words>
  <Application>Microsoft Office PowerPoint</Application>
  <PresentationFormat>On-screen Show (4:3)</PresentationFormat>
  <Paragraphs>33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report – Sept 2015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810</cp:revision>
  <cp:lastPrinted>1998-02-10T13:28:06Z</cp:lastPrinted>
  <dcterms:created xsi:type="dcterms:W3CDTF">2004-12-02T14:01:45Z</dcterms:created>
  <dcterms:modified xsi:type="dcterms:W3CDTF">2015-09-17T02:54:49Z</dcterms:modified>
</cp:coreProperties>
</file>