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8" r:id="rId5"/>
    <p:sldId id="280" r:id="rId6"/>
    <p:sldId id="281" r:id="rId7"/>
    <p:sldId id="283" r:id="rId8"/>
    <p:sldId id="284" r:id="rId9"/>
    <p:sldId id="28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>
        <p:scale>
          <a:sx n="80" d="100"/>
          <a:sy n="80" d="100"/>
        </p:scale>
        <p:origin x="-1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802.11-11/1173r1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802.11-11/1173r1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802.11-11/1173r1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Xiaoming Peng (I2R)</a:t>
            </a:r>
            <a:endParaRPr lang="en-US" smtClean="0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802.11-11/1173r1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Xiaoming Peng (I2R)</a:t>
            </a:r>
            <a:endParaRPr lang="en-US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802.11-11/1173r1</a:t>
            </a:r>
            <a:endParaRPr lang="en-US" smtClean="0"/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Xiaoming Peng (I2R)</a:t>
            </a:r>
            <a:endParaRPr lang="en-US" smtClean="0"/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802.11-11/1173r1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65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802.11-11/1173r1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7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802.11-11/1173r1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2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802.11-11/1173r1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44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802.11-11/1173r1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7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37096" y="334189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802.11-15/1173r1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Sept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Sept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2015-09-18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5" imgW="8229600" imgH="1587500" progId="Word.Document.8">
                  <p:embed/>
                </p:oleObj>
              </mc:Choice>
              <mc:Fallback>
                <p:oleObj name="Document" r:id="rId5" imgW="8229600" imgH="1587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7747000" cy="148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Sept 2015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Sept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b="0" dirty="0"/>
              <a:t>11-15/1036r0 – </a:t>
            </a:r>
            <a:r>
              <a:rPr lang="en-US" b="0" dirty="0" err="1"/>
              <a:t>TGaj</a:t>
            </a:r>
            <a:r>
              <a:rPr lang="en-US" b="0" dirty="0"/>
              <a:t> Editor Report for CC22 </a:t>
            </a:r>
            <a:r>
              <a:rPr lang="en-US" b="0" dirty="0" smtClean="0"/>
              <a:t>was </a:t>
            </a:r>
            <a:r>
              <a:rPr lang="en-US" b="0" dirty="0"/>
              <a:t>presented</a:t>
            </a:r>
          </a:p>
          <a:p>
            <a:pPr>
              <a:lnSpc>
                <a:spcPct val="90000"/>
              </a:lnSpc>
            </a:pPr>
            <a:endParaRPr lang="en-US" b="0" dirty="0" smtClean="0"/>
          </a:p>
          <a:p>
            <a:pPr>
              <a:lnSpc>
                <a:spcPct val="90000"/>
              </a:lnSpc>
            </a:pPr>
            <a:r>
              <a:rPr lang="en-US" b="0" dirty="0" smtClean="0"/>
              <a:t>11</a:t>
            </a:r>
            <a:r>
              <a:rPr lang="en-US" b="0" dirty="0"/>
              <a:t>-15/1054r0 – Resolution for Comments on IEEE 802.11aj (45GHz) D 0.6 </a:t>
            </a:r>
            <a:r>
              <a:rPr lang="en-US" b="0" dirty="0" smtClean="0"/>
              <a:t>was presented. Revision was made based on the feedback from group discussion</a:t>
            </a:r>
            <a:endParaRPr lang="en-US" b="0" dirty="0"/>
          </a:p>
          <a:p>
            <a:pPr>
              <a:lnSpc>
                <a:spcPct val="90000"/>
              </a:lnSpc>
            </a:pPr>
            <a:endParaRPr lang="en-US" altLang="zh-CN" b="0" dirty="0" smtClean="0"/>
          </a:p>
          <a:p>
            <a:pPr>
              <a:lnSpc>
                <a:spcPct val="90000"/>
              </a:lnSpc>
            </a:pPr>
            <a:r>
              <a:rPr lang="en-US" altLang="zh-CN" b="0" dirty="0" err="1" smtClean="0"/>
              <a:t>Shiwen</a:t>
            </a:r>
            <a:r>
              <a:rPr lang="en-US" altLang="zh-CN" b="0" dirty="0" smtClean="0"/>
              <a:t> HE has </a:t>
            </a:r>
            <a:r>
              <a:rPr lang="en-US" altLang="zh-CN" b="0" dirty="0"/>
              <a:t>been elected as Sub-editor for 45GHz</a:t>
            </a:r>
          </a:p>
          <a:p>
            <a:pPr>
              <a:lnSpc>
                <a:spcPct val="90000"/>
              </a:lnSpc>
            </a:pPr>
            <a:endParaRPr lang="en-US" altLang="zh-CN" b="0" dirty="0"/>
          </a:p>
          <a:p>
            <a:pPr>
              <a:lnSpc>
                <a:spcPct val="90000"/>
              </a:lnSpc>
            </a:pPr>
            <a:r>
              <a:rPr lang="en-US" altLang="zh-CN" b="0" dirty="0" smtClean="0"/>
              <a:t>Timeline </a:t>
            </a:r>
            <a:r>
              <a:rPr lang="en-US" altLang="zh-CN" b="0" dirty="0"/>
              <a:t>of </a:t>
            </a:r>
            <a:r>
              <a:rPr lang="en-US" altLang="zh-CN" b="0" dirty="0" err="1"/>
              <a:t>TGaj</a:t>
            </a:r>
            <a:r>
              <a:rPr lang="en-US" altLang="zh-CN" b="0" dirty="0"/>
              <a:t> has been </a:t>
            </a:r>
            <a:r>
              <a:rPr lang="en-US" altLang="zh-CN" b="0" dirty="0" smtClean="0"/>
              <a:t>reviewed and updated</a:t>
            </a:r>
          </a:p>
          <a:p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Sept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>
                <a:latin typeface="Times New Roman" charset="0"/>
                <a:ea typeface="MS PGothic" charset="0"/>
                <a:cs typeface="MS PGothic" charset="0"/>
              </a:rPr>
              <a:t>Motion 1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the comment resolution for the following CIDs for CC22</a:t>
            </a:r>
          </a:p>
          <a:p>
            <a:pPr lvl="1"/>
            <a:r>
              <a:rPr lang="en-US" dirty="0"/>
              <a:t>CID 1, 3-35 (from 11-15/1054r6)</a:t>
            </a:r>
          </a:p>
          <a:p>
            <a:endParaRPr lang="en-US" dirty="0"/>
          </a:p>
          <a:p>
            <a:r>
              <a:rPr lang="en-US" dirty="0"/>
              <a:t>Moved: Bo SUN</a:t>
            </a:r>
          </a:p>
          <a:p>
            <a:r>
              <a:rPr lang="en-US" dirty="0"/>
              <a:t>Seconded: </a:t>
            </a:r>
            <a:r>
              <a:rPr lang="en-US" dirty="0" err="1"/>
              <a:t>Dejian</a:t>
            </a:r>
            <a:r>
              <a:rPr lang="en-US" dirty="0"/>
              <a:t> LI</a:t>
            </a:r>
          </a:p>
          <a:p>
            <a:r>
              <a:rPr lang="en-US" dirty="0"/>
              <a:t>Results:  Y6 N0 A0</a:t>
            </a:r>
          </a:p>
          <a:p>
            <a:r>
              <a:rPr lang="en-US" dirty="0"/>
              <a:t>Motion passed</a:t>
            </a:r>
          </a:p>
          <a:p>
            <a:pPr>
              <a:buFontTx/>
              <a:buNone/>
            </a:pP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6411D5D4-FA5F-DD49-B609-B2E56FB0FA39}" type="slidenum">
              <a:rPr lang="en-US" altLang="zh-CN">
                <a:ea typeface="MS PGothic" charset="0"/>
                <a:cs typeface="MS PGothic" charset="0"/>
              </a:rPr>
              <a:pPr/>
              <a:t>4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2015</a:t>
            </a:r>
            <a:endParaRPr lang="en-US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>
                <a:latin typeface="Times New Roman" charset="0"/>
                <a:ea typeface="MS PGothic" charset="0"/>
                <a:cs typeface="MS PGothic" charset="0"/>
              </a:rPr>
              <a:t>Motion 2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the meeting venue for China Interim Meeting on Jan 27-28 2016 from Xi’an to Harbin</a:t>
            </a:r>
          </a:p>
          <a:p>
            <a:endParaRPr lang="en-US" dirty="0"/>
          </a:p>
          <a:p>
            <a:r>
              <a:rPr lang="en-US" dirty="0"/>
              <a:t>Moved: Bo SUN</a:t>
            </a:r>
          </a:p>
          <a:p>
            <a:r>
              <a:rPr lang="en-US" dirty="0"/>
              <a:t>Seconded: </a:t>
            </a:r>
            <a:r>
              <a:rPr lang="en-US" dirty="0" err="1"/>
              <a:t>Jiamin</a:t>
            </a:r>
            <a:r>
              <a:rPr lang="en-US" dirty="0"/>
              <a:t> CHEN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Approved with no objection</a:t>
            </a:r>
            <a:endParaRPr lang="en-US" dirty="0"/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B4376AD2-6429-2C4E-B461-EC756B223BFF}" type="slidenum">
              <a:rPr lang="en-US" altLang="zh-CN">
                <a:ea typeface="MS PGothic" charset="0"/>
                <a:cs typeface="MS PGothic" charset="0"/>
              </a:rPr>
              <a:pPr/>
              <a:t>5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2015</a:t>
            </a:r>
            <a:endParaRPr lang="en-US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Task Group </a:t>
            </a:r>
            <a:r>
              <a:rPr lang="en-US" dirty="0" smtClean="0">
                <a:latin typeface="Times New Roman" charset="0"/>
                <a:ea typeface="MS PGothic" charset="0"/>
              </a:rPr>
              <a:t>Sub-Editor Election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648200"/>
          </a:xfrm>
        </p:spPr>
        <p:txBody>
          <a:bodyPr/>
          <a:lstStyle/>
          <a:p>
            <a:r>
              <a:rPr lang="en-US" dirty="0"/>
              <a:t>Nomination</a:t>
            </a:r>
          </a:p>
          <a:p>
            <a:pPr lvl="1"/>
            <a:r>
              <a:rPr lang="en-US" dirty="0"/>
              <a:t>Sub-editor for 45GHz: </a:t>
            </a:r>
            <a:r>
              <a:rPr lang="en-US" dirty="0" err="1"/>
              <a:t>Shiwen</a:t>
            </a:r>
            <a:r>
              <a:rPr lang="en-US" dirty="0"/>
              <a:t> </a:t>
            </a:r>
            <a:r>
              <a:rPr lang="en-US" dirty="0" smtClean="0"/>
              <a:t>HE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Accepted with no objection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2015</a:t>
            </a:r>
            <a:endParaRPr lang="en-US"/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5CBFB4D4-019B-4E47-8CA1-7C1E51607A60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Goals for </a:t>
            </a:r>
            <a:r>
              <a:rPr lang="en-US" altLang="zh-CN" dirty="0" smtClean="0"/>
              <a:t>November </a:t>
            </a:r>
            <a:r>
              <a:rPr lang="en-US" altLang="zh-CN" dirty="0" smtClean="0"/>
              <a:t>2015 Meeting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Resolve </a:t>
            </a:r>
            <a:r>
              <a:rPr lang="en-US" altLang="zh-CN" dirty="0"/>
              <a:t>the remaining CIDs </a:t>
            </a:r>
          </a:p>
          <a:p>
            <a:endParaRPr lang="en-US" altLang="zh-CN" dirty="0"/>
          </a:p>
          <a:p>
            <a:r>
              <a:rPr lang="en-US" altLang="zh-CN" dirty="0" err="1"/>
              <a:t>TGaj</a:t>
            </a:r>
            <a:r>
              <a:rPr lang="en-US" altLang="zh-CN" dirty="0"/>
              <a:t> Technical Specification D1.0 ready for WG Initial Letter Ballot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4C422E3-BE50-412B-9B4D-B3EF1F49596C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81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Sept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6101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Conference call times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dirty="0"/>
              <a:t>9pm (ET) Oct 15, 2015</a:t>
            </a:r>
          </a:p>
          <a:p>
            <a:pPr lvl="2"/>
            <a:r>
              <a:rPr lang="en-US" altLang="zh-CN" sz="2200" dirty="0"/>
              <a:t>9am Beijing Time, Oct 16, 2015</a:t>
            </a:r>
          </a:p>
          <a:p>
            <a:pPr lvl="1"/>
            <a:endParaRPr lang="en-US" altLang="zh-CN" sz="2400" dirty="0"/>
          </a:p>
          <a:p>
            <a:pPr lvl="1"/>
            <a:r>
              <a:rPr lang="en-US" altLang="zh-CN" sz="2400" dirty="0"/>
              <a:t>9pm (ET) Oct 22, 2015</a:t>
            </a:r>
          </a:p>
          <a:p>
            <a:pPr lvl="2"/>
            <a:r>
              <a:rPr lang="en-US" altLang="zh-CN" sz="2200" dirty="0"/>
              <a:t>9am Beijing Time, Oct 23, 2015</a:t>
            </a:r>
          </a:p>
          <a:p>
            <a:pPr lvl="1"/>
            <a:endParaRPr lang="en-US" altLang="zh-CN" sz="2400" dirty="0"/>
          </a:p>
        </p:txBody>
      </p:sp>
      <p:sp>
        <p:nvSpPr>
          <p:cNvPr id="49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163C0E4F-37BC-4B97-9E24-22C06F8A86E7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915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Sept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116194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1475</TotalTime>
  <Words>391</Words>
  <Application>Microsoft Office PowerPoint</Application>
  <PresentationFormat>On-screen Show (4:3)</PresentationFormat>
  <Paragraphs>107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IEEE 802.11aj Sept 2015 Closing Report</vt:lpstr>
      <vt:lpstr>Abstract</vt:lpstr>
      <vt:lpstr>Work Completed</vt:lpstr>
      <vt:lpstr>Motion 1</vt:lpstr>
      <vt:lpstr>Motion 2</vt:lpstr>
      <vt:lpstr>Task Group Sub-Editor Election</vt:lpstr>
      <vt:lpstr>Goals for November 2015 Meeting</vt:lpstr>
      <vt:lpstr>Conference call times</vt:lpstr>
    </vt:vector>
  </TitlesOfParts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November 2014 Closing Report</dc:title>
  <dc:subject>11-14-1514-00-ng60-NG60-SG-NOV-2014-Closing-Report</dc:subject>
  <dc:creator>Edward Au</dc:creator>
  <cp:lastModifiedBy>Dorothy Stanley</cp:lastModifiedBy>
  <cp:revision>244</cp:revision>
  <cp:lastPrinted>1998-02-10T13:28:06Z</cp:lastPrinted>
  <dcterms:created xsi:type="dcterms:W3CDTF">2008-11-13T20:03:38Z</dcterms:created>
  <dcterms:modified xsi:type="dcterms:W3CDTF">2015-09-17T12:46:48Z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