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80" r:id="rId4"/>
    <p:sldId id="277" r:id="rId5"/>
    <p:sldId id="278" r:id="rId6"/>
    <p:sldId id="279" r:id="rId7"/>
    <p:sldId id="268" r:id="rId8"/>
    <p:sldId id="276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7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485" autoAdjust="0"/>
  </p:normalViewPr>
  <p:slideViewPr>
    <p:cSldViewPr>
      <p:cViewPr>
        <p:scale>
          <a:sx n="125" d="100"/>
          <a:sy n="125" d="100"/>
        </p:scale>
        <p:origin x="-184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842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5896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</a:t>
            </a:r>
            <a:r>
              <a:rPr lang="en-GB" dirty="0" smtClean="0"/>
              <a:t>Yong.</a:t>
            </a:r>
            <a:r>
              <a:rPr lang="en-GB" dirty="0" smtClean="0"/>
              <a:t>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426080" y="6475413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SK Yong </a:t>
            </a:r>
            <a:r>
              <a:rPr lang="en-GB" dirty="0" err="1" smtClean="0"/>
              <a:t>et.al</a:t>
            </a:r>
            <a:r>
              <a:rPr lang="en-GB" dirty="0" smtClean="0"/>
              <a:t>., Apple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Sk</a:t>
            </a:r>
            <a:r>
              <a:rPr lang="en-GB" dirty="0" smtClean="0"/>
              <a:t>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81000"/>
            <a:ext cx="3500462" cy="24921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15/1151r0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PAD and ANQP-SD </a:t>
            </a:r>
            <a:r>
              <a:rPr lang="en-US" dirty="0" smtClean="0"/>
              <a:t>Procedure </a:t>
            </a:r>
            <a:r>
              <a:rPr lang="en-US" dirty="0" smtClean="0"/>
              <a:t>Options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2015-09-14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0594091"/>
              </p:ext>
            </p:extLst>
          </p:nvPr>
        </p:nvGraphicFramePr>
        <p:xfrm>
          <a:off x="514350" y="3568700"/>
          <a:ext cx="8077200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" name="Document" r:id="rId4" imgW="8255000" imgH="977900" progId="Word.Document.8">
                  <p:embed/>
                </p:oleObj>
              </mc:Choice>
              <mc:Fallback>
                <p:oleObj name="Document" r:id="rId4" imgW="8255000" imgH="9779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568700"/>
                        <a:ext cx="8077200" cy="955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2300" y="5207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Current PAD and ANQP-SD procedures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Additional procedures 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Conclusion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426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Procedures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SK Yong, 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</a:t>
            </a:r>
            <a:r>
              <a:rPr lang="en-US" dirty="0" smtClean="0"/>
              <a:t>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1752600"/>
            <a:ext cx="6089810" cy="445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02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Sept</a:t>
            </a:r>
            <a:r>
              <a:rPr lang="en-US" dirty="0" smtClean="0"/>
              <a:t>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838200"/>
            <a:ext cx="533866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336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4642" y="762000"/>
            <a:ext cx="5427198" cy="3581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971800"/>
            <a:ext cx="65532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35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838200"/>
            <a:ext cx="5330536" cy="30861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76600"/>
            <a:ext cx="66802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74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AP shall be able to send </a:t>
            </a:r>
            <a:r>
              <a:rPr lang="en-US" dirty="0" smtClean="0"/>
              <a:t>either of the element ID and it is up to implementation which one to send</a:t>
            </a:r>
          </a:p>
          <a:p>
            <a:pPr>
              <a:buFont typeface="Arial"/>
              <a:buChar char="•"/>
            </a:pPr>
            <a:r>
              <a:rPr lang="en-US" dirty="0" smtClean="0"/>
              <a:t>STA shall be able to parse both elements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7513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Do you agree both approaches supported as part of the PAD and ANQP-SD procedures?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SK </a:t>
            </a:r>
            <a:r>
              <a:rPr lang="en-GB" dirty="0" smtClean="0"/>
              <a:t>Yong,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7856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24033</TotalTime>
  <Words>160</Words>
  <Application>Microsoft Macintosh PowerPoint</Application>
  <PresentationFormat>On-screen Show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Microsoft Word 97 - 2004 Document</vt:lpstr>
      <vt:lpstr>PAD and ANQP-SD Procedure Options</vt:lpstr>
      <vt:lpstr>Agenda</vt:lpstr>
      <vt:lpstr>Current Procedures</vt:lpstr>
      <vt:lpstr>PowerPoint Presentation</vt:lpstr>
      <vt:lpstr>PowerPoint Presentation</vt:lpstr>
      <vt:lpstr>PowerPoint Presentation</vt:lpstr>
      <vt:lpstr>Proposal</vt:lpstr>
      <vt:lpstr>Straw Poll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Kaushik Josiam</dc:creator>
  <cp:lastModifiedBy>SK Yong</cp:lastModifiedBy>
  <cp:revision>74</cp:revision>
  <cp:lastPrinted>1601-01-01T00:00:00Z</cp:lastPrinted>
  <dcterms:created xsi:type="dcterms:W3CDTF">2013-07-12T19:51:42Z</dcterms:created>
  <dcterms:modified xsi:type="dcterms:W3CDTF">2015-09-14T10:09:32Z</dcterms:modified>
</cp:coreProperties>
</file>