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69" r:id="rId12"/>
    <p:sldId id="370" r:id="rId13"/>
    <p:sldId id="374" r:id="rId14"/>
    <p:sldId id="372" r:id="rId15"/>
    <p:sldId id="373" r:id="rId16"/>
    <p:sldId id="337" r:id="rId17"/>
    <p:sldId id="354" r:id="rId18"/>
    <p:sldId id="355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4189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802.11-15/1103r0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111111.vsd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DL Sounding Sequence with UL MU Feedback 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2015-09-14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723094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GB" sz="2000" dirty="0" smtClean="0"/>
              <a:t>The sounding protocol is in the IEEE 802.11ax SFD [2]</a:t>
            </a:r>
          </a:p>
          <a:p>
            <a:pPr lvl="1"/>
            <a:r>
              <a:rPr lang="en-GB" sz="1600" b="0" i="1" dirty="0"/>
              <a:t>The amendment shall include a CSI feedback mechanism which allows for a minimum feedback granularity of less than 20 </a:t>
            </a:r>
            <a:r>
              <a:rPr lang="en-GB" sz="1600" b="0" i="1" dirty="0" err="1"/>
              <a:t>MHz.</a:t>
            </a:r>
            <a:r>
              <a:rPr lang="en-GB" sz="1600" b="0" i="1" dirty="0"/>
              <a:t> [MU Motion 9, July 16, 2015, see </a:t>
            </a:r>
            <a:r>
              <a:rPr lang="en-US" sz="1600" b="0" i="1" dirty="0"/>
              <a:t>[29]</a:t>
            </a:r>
            <a:r>
              <a:rPr lang="en-GB" sz="1600" b="0" i="1" dirty="0" smtClean="0"/>
              <a:t>]</a:t>
            </a:r>
            <a:endParaRPr lang="en-US" sz="1600" b="0" dirty="0"/>
          </a:p>
          <a:p>
            <a:r>
              <a:rPr lang="en-US" sz="2000" dirty="0" smtClean="0"/>
              <a:t>In this contribution, we introduce the DL sounding sequence using the Trigger frame-based UL MU procedure</a:t>
            </a:r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11ac Sounding Protocol with Sequence of Beamformees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4800"/>
          </a:xfrm>
        </p:spPr>
        <p:txBody>
          <a:bodyPr/>
          <a:lstStyle/>
          <a:p>
            <a:r>
              <a:rPr lang="en-US" sz="1800" dirty="0" smtClean="0"/>
              <a:t>The sounding sequence initiates with NDP Announcement frame</a:t>
            </a:r>
          </a:p>
          <a:p>
            <a:pPr lvl="1"/>
            <a:r>
              <a:rPr lang="en-US" sz="1800" dirty="0" smtClean="0"/>
              <a:t>STA Info field(s) identifies the STAs from which the AP request beamforming feedback</a:t>
            </a:r>
          </a:p>
          <a:p>
            <a:r>
              <a:rPr lang="en-US" sz="1800" dirty="0" smtClean="0"/>
              <a:t>After SIFS interval, VHT NDP frame is transmitted by the AP</a:t>
            </a:r>
          </a:p>
          <a:p>
            <a:pPr lvl="1"/>
            <a:r>
              <a:rPr lang="en-US" sz="1800" dirty="0" smtClean="0"/>
              <a:t>First or only STA sends the VHT Compressed Beamforming Feedback frame after SIFS time of the NDP frame transmission</a:t>
            </a:r>
          </a:p>
          <a:p>
            <a:r>
              <a:rPr lang="en-US" sz="1800" dirty="0" smtClean="0"/>
              <a:t>Pair of VHT Beamforming Poll Report and Compressed Beamforming Feedback frames are exchanged with remaining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43200" y="6497186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04800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7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74521"/>
            <a:ext cx="8382000" cy="1066800"/>
          </a:xfrm>
        </p:spPr>
        <p:txBody>
          <a:bodyPr/>
          <a:lstStyle/>
          <a:p>
            <a:r>
              <a:rPr lang="en-US" dirty="0" smtClean="0"/>
              <a:t>Illustration of Baseline 11ac DL Sounding Protocol with Multiple Beamformees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694259" y="6477000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82" y="2348880"/>
            <a:ext cx="7457904" cy="1656184"/>
          </a:xfrm>
          <a:prstGeom prst="rect">
            <a:avLst/>
          </a:prstGeom>
        </p:spPr>
      </p:pic>
      <p:sp>
        <p:nvSpPr>
          <p:cNvPr id="7" name="Left Brace 6"/>
          <p:cNvSpPr/>
          <p:nvPr/>
        </p:nvSpPr>
        <p:spPr bwMode="auto">
          <a:xfrm rot="16200000">
            <a:off x="6019539" y="2356259"/>
            <a:ext cx="432048" cy="3729658"/>
          </a:xfrm>
          <a:prstGeom prst="leftBrac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7805" y="4462844"/>
            <a:ext cx="2790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Polling phase of </a:t>
            </a:r>
            <a:r>
              <a:rPr lang="en-US" sz="1400" dirty="0"/>
              <a:t>s</a:t>
            </a:r>
            <a:r>
              <a:rPr lang="en-US" sz="1400" dirty="0" smtClean="0"/>
              <a:t>ounding protocol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3635896" y="3356992"/>
            <a:ext cx="0" cy="11058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90205" y="4421438"/>
            <a:ext cx="2250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beamformee responds with Feedback frame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2051720" y="3068960"/>
            <a:ext cx="0" cy="18756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187624" y="501267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NDP Announcement initiates sounding sequence</a:t>
            </a:r>
            <a:endParaRPr lang="en-US" sz="1400" dirty="0"/>
          </a:p>
        </p:txBody>
      </p: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15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990600"/>
          </a:xfrm>
        </p:spPr>
        <p:txBody>
          <a:bodyPr/>
          <a:lstStyle/>
          <a:p>
            <a:r>
              <a:rPr lang="en-US" altLang="ko-KR" dirty="0" smtClean="0"/>
              <a:t>UL MU Procedure defined in 11ax SFD [2]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362200"/>
          </a:xfrm>
        </p:spPr>
        <p:txBody>
          <a:bodyPr/>
          <a:lstStyle/>
          <a:p>
            <a:r>
              <a:rPr lang="en-US" altLang="ko-KR" sz="1800" dirty="0" smtClean="0"/>
              <a:t>AP transmits a Trigger frame soliciting the transmission of UL MU PPDU from multiple STAs.</a:t>
            </a:r>
          </a:p>
          <a:p>
            <a:r>
              <a:rPr lang="en-US" altLang="ko-KR" sz="1800" dirty="0" smtClean="0"/>
              <a:t>STAs transmit UL MU (OFDMA or MU-MIMO) PPDU as immediate response to the Trigger frame.</a:t>
            </a:r>
          </a:p>
          <a:p>
            <a:r>
              <a:rPr lang="en-US" altLang="ko-KR" sz="1800" dirty="0" smtClean="0"/>
              <a:t>AP transmits acknowledgement frame in response to UL MU PPDU.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/>
          </p:nvPr>
        </p:nvGraphicFramePr>
        <p:xfrm>
          <a:off x="1500188" y="1785937"/>
          <a:ext cx="6000750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Visio" r:id="rId3" imgW="4924531" imgH="1666840" progId="Visio.Drawing.11">
                  <p:embed/>
                </p:oleObj>
              </mc:Choice>
              <mc:Fallback>
                <p:oleObj name="Visio" r:id="rId3" imgW="4924531" imgH="16668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785937"/>
                        <a:ext cx="6000750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9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DL Sounding Sequence with UL MU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93075"/>
            <a:ext cx="7990656" cy="4114800"/>
          </a:xfrm>
        </p:spPr>
        <p:txBody>
          <a:bodyPr/>
          <a:lstStyle/>
          <a:p>
            <a:r>
              <a:rPr lang="en-US" sz="2000" dirty="0"/>
              <a:t>While 11ax can still use the baseline sounding process similar to 11ac,  to improve the efficiency we propose a new sounding sequence using </a:t>
            </a:r>
            <a:r>
              <a:rPr lang="en-US" sz="2000" dirty="0" smtClean="0"/>
              <a:t>trigger-based </a:t>
            </a:r>
            <a:r>
              <a:rPr lang="en-US" sz="2000" dirty="0"/>
              <a:t>UL MU procedure for feedback report </a:t>
            </a:r>
            <a:r>
              <a:rPr lang="en-US" sz="2000" dirty="0" smtClean="0"/>
              <a:t>collection</a:t>
            </a:r>
          </a:p>
          <a:p>
            <a:r>
              <a:rPr lang="en-US" sz="2000" dirty="0" smtClean="0"/>
              <a:t>The AP (beamformer) initiates DL sounding with NDP Announcement (NDP-A) frame</a:t>
            </a:r>
          </a:p>
          <a:p>
            <a:r>
              <a:rPr lang="en-US" sz="2000" dirty="0" smtClean="0"/>
              <a:t>The AP sends the HE NDP frame in SIFS time </a:t>
            </a:r>
          </a:p>
          <a:p>
            <a:pPr lvl="1"/>
            <a:r>
              <a:rPr lang="en-US" sz="1600" dirty="0" smtClean="0"/>
              <a:t>Format of the HE NDP frame is TBD  </a:t>
            </a:r>
          </a:p>
          <a:p>
            <a:r>
              <a:rPr lang="en-US" sz="2000" dirty="0" smtClean="0"/>
              <a:t>The AP sends a Trigger frame following SIFS time after the HE-NDP frame</a:t>
            </a:r>
            <a:r>
              <a:rPr lang="en-US" sz="1600" dirty="0" smtClean="0"/>
              <a:t> </a:t>
            </a:r>
          </a:p>
          <a:p>
            <a:r>
              <a:rPr lang="en-US" sz="2000" dirty="0" smtClean="0"/>
              <a:t>STAs with allocated resources indicated in Trigger frame responds with UL MU Beamforming Feedback frames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497582" y="6497186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7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DL Sounding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86762" y="6512853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06653" y="2660073"/>
            <a:ext cx="332509" cy="7481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45395" y="231569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NDP-A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42476" y="2362200"/>
            <a:ext cx="1152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 Frame  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248414" y="5123692"/>
            <a:ext cx="618902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43416" y="4385678"/>
            <a:ext cx="618902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43416" y="3421565"/>
            <a:ext cx="618902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18750" y="4021263"/>
            <a:ext cx="1457972" cy="3644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18750" y="4776913"/>
            <a:ext cx="1457972" cy="3281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335993" y="3384465"/>
            <a:ext cx="136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Beamformer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378432" y="4380640"/>
            <a:ext cx="157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Beamformee 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67706" y="5165125"/>
            <a:ext cx="157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Beamformee 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41328" y="3698692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Beamforming Feedback frame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2343416" y="5949608"/>
            <a:ext cx="618902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018750" y="5630905"/>
            <a:ext cx="1457972" cy="31567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378432" y="5946583"/>
            <a:ext cx="157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Beamformee 3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161749" y="2666445"/>
            <a:ext cx="332509" cy="74814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375395" y="2680855"/>
            <a:ext cx="332509" cy="74814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144366" y="2330305"/>
            <a:ext cx="639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NDP </a:t>
            </a:r>
            <a:endParaRPr lang="en-US" dirty="0"/>
          </a:p>
        </p:txBody>
      </p:sp>
      <p:sp>
        <p:nvSpPr>
          <p:cNvPr id="3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953000" y="4469073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Beamforming Feedback frame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4876800" y="5278573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Beamforming Feedback frame</a:t>
            </a:r>
            <a:endParaRPr lang="en-US" sz="1400" dirty="0"/>
          </a:p>
        </p:txBody>
      </p:sp>
      <p:sp>
        <p:nvSpPr>
          <p:cNvPr id="39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the DL sounding sequence with UL MU feedback reports from STAs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GB" altLang="zh-CN" sz="1800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sz="1800" b="0" dirty="0"/>
              <a:t>[2] </a:t>
            </a:r>
            <a:r>
              <a:rPr lang="en-GB" altLang="ko-KR" sz="1800" dirty="0" smtClean="0"/>
              <a:t>IEEE </a:t>
            </a:r>
            <a:r>
              <a:rPr lang="en-GB" altLang="ko-KR" sz="1800" dirty="0"/>
              <a:t>802.11-15/0132r2 </a:t>
            </a:r>
            <a:r>
              <a:rPr lang="en-GB" altLang="zh-CN" sz="1800" b="0" dirty="0"/>
              <a:t>“</a:t>
            </a:r>
            <a:r>
              <a:rPr lang="en-US" altLang="ko-KR" sz="1800" dirty="0"/>
              <a:t>Specification Framework for Tax”</a:t>
            </a:r>
          </a:p>
          <a:p>
            <a:pPr>
              <a:buNone/>
            </a:pPr>
            <a:endParaRPr lang="zh-CN" altLang="en-US" sz="1800" dirty="0"/>
          </a:p>
          <a:p>
            <a:pPr>
              <a:buNone/>
            </a:pPr>
            <a:endParaRPr lang="en-US" altLang="zh-CN" sz="1800" b="0" dirty="0" smtClean="0"/>
          </a:p>
          <a:p>
            <a:pPr>
              <a:buNone/>
            </a:pPr>
            <a:endParaRPr lang="en-US" altLang="ja-JP" sz="1800" b="0" dirty="0" smtClean="0">
              <a:ea typeface="MS PGothic" pitchFamily="34" charset="-128"/>
            </a:endParaRPr>
          </a:p>
          <a:p>
            <a:endParaRPr lang="zh-CN" altLang="en-US" sz="18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include the DL sounding sequence illustrated in Slide 15 to the </a:t>
            </a:r>
            <a:r>
              <a:rPr lang="en-US" altLang="ko-KR" dirty="0"/>
              <a:t>spec framework?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15860"/>
              </p:ext>
            </p:extLst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282301"/>
              </p:ext>
            </p:extLst>
          </p:nvPr>
        </p:nvGraphicFramePr>
        <p:xfrm>
          <a:off x="9906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</a:t>
            </a:r>
            <a:r>
              <a:rPr lang="en-US" sz="2000" dirty="0" smtClean="0"/>
              <a:t>e introduce the DL sounding sequence with UL MU feedback report from STAs</a:t>
            </a:r>
            <a:endParaRPr lang="en-US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23874</TotalTime>
  <Words>1470</Words>
  <Application>Microsoft Office PowerPoint</Application>
  <PresentationFormat>On-screen Show (4:3)</PresentationFormat>
  <Paragraphs>507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MS PGothic</vt:lpstr>
      <vt:lpstr>Arial</vt:lpstr>
      <vt:lpstr>Calibri</vt:lpstr>
      <vt:lpstr>Times New Roman</vt:lpstr>
      <vt:lpstr>802-11-Submission</vt:lpstr>
      <vt:lpstr>Visio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Baseline 11ac Sounding Protocol with Sequence of Beamformees</vt:lpstr>
      <vt:lpstr>Illustration of Baseline 11ac DL Sounding Protocol with Multiple Beamformees</vt:lpstr>
      <vt:lpstr>UL MU Procedure defined in 11ax SFD [2] </vt:lpstr>
      <vt:lpstr>Proposed DL Sounding Sequence with UL MU Feedback</vt:lpstr>
      <vt:lpstr>Illustration of DL Sounding Sequence</vt:lpstr>
      <vt:lpstr>Summary</vt:lpstr>
      <vt:lpstr>References</vt:lpstr>
      <vt:lpstr>Straw-poll 1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111</cp:revision>
  <cp:lastPrinted>1998-02-10T13:28:06Z</cp:lastPrinted>
  <dcterms:created xsi:type="dcterms:W3CDTF">2008-11-13T20:03:38Z</dcterms:created>
  <dcterms:modified xsi:type="dcterms:W3CDTF">2015-09-13T16:29:41Z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