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9" r:id="rId2"/>
    <p:sldId id="339" r:id="rId3"/>
    <p:sldId id="340" r:id="rId4"/>
    <p:sldId id="341" r:id="rId5"/>
    <p:sldId id="342" r:id="rId6"/>
    <p:sldId id="343" r:id="rId7"/>
    <p:sldId id="344" r:id="rId8"/>
    <p:sldId id="350" r:id="rId9"/>
    <p:sldId id="330" r:id="rId10"/>
    <p:sldId id="377" r:id="rId11"/>
    <p:sldId id="376" r:id="rId12"/>
    <p:sldId id="378" r:id="rId13"/>
    <p:sldId id="337" r:id="rId14"/>
    <p:sldId id="354" r:id="rId15"/>
    <p:sldId id="355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81" d="100"/>
          <a:sy n="81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4189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11111.vsd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Fragmentation with MU Operation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2015-09-14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013981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1-415-244-8904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Avi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Mansour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avi.mansour@intel.com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990600"/>
          </a:xfrm>
        </p:spPr>
        <p:txBody>
          <a:bodyPr/>
          <a:lstStyle/>
          <a:p>
            <a:r>
              <a:rPr lang="en-US" altLang="ko-KR" dirty="0" smtClean="0"/>
              <a:t>UL MU Procedure defined in 11ax SFD [2]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362200"/>
          </a:xfrm>
        </p:spPr>
        <p:txBody>
          <a:bodyPr/>
          <a:lstStyle/>
          <a:p>
            <a:r>
              <a:rPr lang="en-US" altLang="ko-KR" sz="1800" dirty="0" smtClean="0"/>
              <a:t>AP transmits a Trigger frame soliciting the transmission of UL MU PPDU from multiple STAs.</a:t>
            </a:r>
          </a:p>
          <a:p>
            <a:r>
              <a:rPr lang="en-US" altLang="ko-KR" sz="1800" dirty="0" smtClean="0"/>
              <a:t>STAs transmit UL MU (OFDMA or MU-MIMO) PPDU as immediate response to the Trigger frame.</a:t>
            </a:r>
          </a:p>
          <a:p>
            <a:r>
              <a:rPr lang="en-US" altLang="ko-KR" sz="1800" dirty="0" smtClean="0"/>
              <a:t>AP transmits acknowledgement frame in response to UL MU PPDU.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/>
          </p:nvPr>
        </p:nvGraphicFramePr>
        <p:xfrm>
          <a:off x="1500188" y="1785937"/>
          <a:ext cx="6000750" cy="210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Visio" r:id="rId3" imgW="4924531" imgH="1666840" progId="Visio.Drawing.11">
                  <p:embed/>
                </p:oleObj>
              </mc:Choice>
              <mc:Fallback>
                <p:oleObj name="Visio" r:id="rId3" imgW="4924531" imgH="166684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785937"/>
                        <a:ext cx="6000750" cy="210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9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27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Arrow Connector 18"/>
          <p:cNvCxnSpPr/>
          <p:nvPr/>
        </p:nvCxnSpPr>
        <p:spPr bwMode="auto">
          <a:xfrm>
            <a:off x="1219200" y="1957794"/>
            <a:ext cx="4571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87" y="544516"/>
            <a:ext cx="7772400" cy="1066800"/>
          </a:xfrm>
        </p:spPr>
        <p:txBody>
          <a:bodyPr/>
          <a:lstStyle/>
          <a:p>
            <a:r>
              <a:rPr lang="en-US" dirty="0" smtClean="0"/>
              <a:t>Motivation for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86201"/>
            <a:ext cx="7858060" cy="2362199"/>
          </a:xfrm>
        </p:spPr>
        <p:txBody>
          <a:bodyPr/>
          <a:lstStyle/>
          <a:p>
            <a:r>
              <a:rPr lang="en-US" sz="2000" dirty="0" smtClean="0"/>
              <a:t>With MU operation, each allocation has a different capacity (dependent on BW, MCS, NSS)</a:t>
            </a:r>
          </a:p>
          <a:p>
            <a:r>
              <a:rPr lang="en-US" sz="2000" dirty="0" smtClean="0"/>
              <a:t>Only rarely will an integer number of complete MSDUs fill the available resource / duration allocation</a:t>
            </a:r>
          </a:p>
          <a:p>
            <a:r>
              <a:rPr lang="en-US" sz="2000" dirty="0"/>
              <a:t>I</a:t>
            </a:r>
            <a:r>
              <a:rPr lang="en-US" sz="2000" dirty="0" smtClean="0"/>
              <a:t>nstead of padding to the allocation boundary, an STA may insert a fragment of an MSDU </a:t>
            </a:r>
          </a:p>
          <a:p>
            <a:r>
              <a:rPr lang="en-US" sz="2000" dirty="0" smtClean="0"/>
              <a:t>Allows each allocation to be completely filled with user data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652399" y="6484455"/>
            <a:ext cx="218354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209800"/>
            <a:ext cx="1905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124200" y="2209800"/>
            <a:ext cx="1905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029200" y="2209800"/>
            <a:ext cx="74914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 Frag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219200" y="2781300"/>
            <a:ext cx="762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981200" y="2781300"/>
            <a:ext cx="762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MSDU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52381" y="2780507"/>
            <a:ext cx="762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503364" y="2780507"/>
            <a:ext cx="762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254347" y="2779713"/>
            <a:ext cx="762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016347" y="2779713"/>
            <a:ext cx="762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219200" y="3352800"/>
            <a:ext cx="2667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880692" y="3352800"/>
            <a:ext cx="191050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MSDU Frag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34281" y="1828800"/>
            <a:ext cx="186762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UL allocation or DL PPDU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48400" y="2237601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42768" y="2815100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248400" y="3404815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sp>
        <p:nvSpPr>
          <p:cNvPr id="23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24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60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MU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UL MU operation, the AP may determine </a:t>
            </a:r>
          </a:p>
          <a:p>
            <a:pPr lvl="1"/>
            <a:r>
              <a:rPr lang="en-US" dirty="0" smtClean="0"/>
              <a:t>RU size, MCS and number of payload symbols</a:t>
            </a:r>
          </a:p>
          <a:p>
            <a:r>
              <a:rPr lang="en-US" dirty="0" smtClean="0"/>
              <a:t>Without dynamic fragmentation, the STA can only fill the allocation with the granularity of the MPDU size</a:t>
            </a:r>
          </a:p>
          <a:p>
            <a:pPr lvl="1"/>
            <a:r>
              <a:rPr lang="en-US" dirty="0" smtClean="0"/>
              <a:t>If the remaining space in the payload is 1400 octets and the STA has a 1534 octet MPDU, then the STA will have to add 1400 octets of padding</a:t>
            </a:r>
          </a:p>
          <a:p>
            <a:pPr lvl="1"/>
            <a:r>
              <a:rPr lang="en-US" dirty="0" smtClean="0"/>
              <a:t>Worse, if the STA is allocated a small RU (say space for 500 octets), then the STA will not be able to send anything</a:t>
            </a:r>
          </a:p>
          <a:p>
            <a:r>
              <a:rPr lang="en-US" dirty="0" smtClean="0"/>
              <a:t>With dynamic fragmentation, the STA can efficiently fill any allocation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5413"/>
            <a:ext cx="218354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7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0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</a:t>
            </a:r>
            <a:r>
              <a:rPr lang="en-US" altLang="zh-CN" dirty="0" smtClean="0"/>
              <a:t>proposed the fragmentation concept for MU operation for HE STAs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GB" altLang="zh-CN" sz="1800" dirty="0" smtClean="0"/>
              <a:t>IEEE 802.11-14/0165r1 “802.11 HEW SG Proposed PAR”</a:t>
            </a:r>
          </a:p>
          <a:p>
            <a:pPr>
              <a:buNone/>
            </a:pPr>
            <a:r>
              <a:rPr lang="en-GB" altLang="zh-CN" sz="1800" b="0" dirty="0"/>
              <a:t>[2] </a:t>
            </a:r>
            <a:r>
              <a:rPr lang="en-GB" altLang="ko-KR" sz="1800" dirty="0" smtClean="0"/>
              <a:t>IEEE </a:t>
            </a:r>
            <a:r>
              <a:rPr lang="en-GB" altLang="ko-KR" sz="1800" dirty="0"/>
              <a:t>802.11-15/0132r2 </a:t>
            </a:r>
            <a:r>
              <a:rPr lang="en-GB" altLang="zh-CN" sz="1800" b="0" dirty="0"/>
              <a:t>“</a:t>
            </a:r>
            <a:r>
              <a:rPr lang="en-US" altLang="ko-KR" sz="1800" dirty="0"/>
              <a:t>Specification Framework for Tax”</a:t>
            </a:r>
          </a:p>
          <a:p>
            <a:pPr>
              <a:buNone/>
            </a:pPr>
            <a:endParaRPr lang="zh-CN" altLang="en-US" sz="1800" dirty="0"/>
          </a:p>
          <a:p>
            <a:pPr>
              <a:buNone/>
            </a:pPr>
            <a:endParaRPr lang="en-US" altLang="zh-CN" sz="1800" b="0" dirty="0" smtClean="0"/>
          </a:p>
          <a:p>
            <a:pPr>
              <a:buNone/>
            </a:pPr>
            <a:endParaRPr lang="en-US" altLang="ja-JP" sz="1800" b="0" dirty="0" smtClean="0">
              <a:ea typeface="MS PGothic" pitchFamily="34" charset="-128"/>
            </a:endParaRPr>
          </a:p>
          <a:p>
            <a:endParaRPr lang="zh-CN" altLang="en-US" sz="18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t</a:t>
            </a:r>
            <a:r>
              <a:rPr lang="en-US" dirty="0" smtClean="0"/>
              <a:t>he </a:t>
            </a:r>
            <a:r>
              <a:rPr lang="en-US" dirty="0"/>
              <a:t>spec shall support fragmentation negotiation in A-MPDUs for HE </a:t>
            </a:r>
            <a:r>
              <a:rPr lang="en-US" dirty="0" smtClean="0"/>
              <a:t>STAs? </a:t>
            </a:r>
            <a:endParaRPr lang="en-US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/>
              <a:t>Abstain</a:t>
            </a:r>
            <a:endParaRPr lang="ko-KR" alt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15860"/>
              </p:ext>
            </p:extLst>
          </p:nvPr>
        </p:nvGraphicFramePr>
        <p:xfrm>
          <a:off x="762000" y="1143000"/>
          <a:ext cx="7239000" cy="4486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813048"/>
              </p:ext>
            </p:extLst>
          </p:nvPr>
        </p:nvGraphicFramePr>
        <p:xfrm>
          <a:off x="9906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10801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9649"/>
              </p:ext>
            </p:extLst>
          </p:nvPr>
        </p:nvGraphicFramePr>
        <p:xfrm>
          <a:off x="685800" y="1295400"/>
          <a:ext cx="7620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</a:t>
            </a:r>
            <a:r>
              <a:rPr lang="en-US" altLang="zh-CN" sz="2000" dirty="0"/>
              <a:t>, w</a:t>
            </a:r>
            <a:r>
              <a:rPr lang="en-US" sz="2000" dirty="0" smtClean="0"/>
              <a:t>e introduce the concept of fragmentation for MU operation of HE STAs</a:t>
            </a:r>
            <a:endParaRPr lang="en-US" sz="2000" dirty="0"/>
          </a:p>
          <a:p>
            <a:pPr marL="0" indent="0">
              <a:buNone/>
            </a:pPr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24066</TotalTime>
  <Words>1362</Words>
  <Application>Microsoft Office PowerPoint</Application>
  <PresentationFormat>On-screen Show (4:3)</PresentationFormat>
  <Paragraphs>492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Times New Roman</vt:lpstr>
      <vt:lpstr>802-11-Submission</vt:lpstr>
      <vt:lpstr>Visio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UL MU Procedure defined in 11ax SFD [2] </vt:lpstr>
      <vt:lpstr>Motivation for fragmentation</vt:lpstr>
      <vt:lpstr>UL MU operation</vt:lpstr>
      <vt:lpstr>Summary</vt:lpstr>
      <vt:lpstr>References</vt:lpstr>
      <vt:lpstr>Straw-poll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Ghosh, Chittabrata</cp:lastModifiedBy>
  <cp:revision>112</cp:revision>
  <cp:lastPrinted>1998-02-10T13:28:06Z</cp:lastPrinted>
  <dcterms:created xsi:type="dcterms:W3CDTF">2008-11-13T20:03:38Z</dcterms:created>
  <dcterms:modified xsi:type="dcterms:W3CDTF">2015-09-13T16:30:19Z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