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90" r:id="rId15"/>
    <p:sldId id="592" r:id="rId16"/>
    <p:sldId id="591" r:id="rId17"/>
    <p:sldId id="470" r:id="rId18"/>
    <p:sldId id="475" r:id="rId19"/>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81" d="100"/>
          <a:sy n="81" d="100"/>
        </p:scale>
        <p:origin x="-166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Sept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6"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802.11-15/1080r2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4" Type="http://schemas.openxmlformats.org/officeDocument/2006/relationships/hyperlink" Target="http://standards.ieee.org/develop/policies/opman/sect6.html"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2015-09-16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4050908867"/>
              </p:ext>
            </p:extLst>
          </p:nvPr>
        </p:nvGraphicFramePr>
        <p:xfrm>
          <a:off x="539750" y="3048000"/>
          <a:ext cx="7732713" cy="1030288"/>
        </p:xfrm>
        <a:graphic>
          <a:graphicData uri="http://schemas.openxmlformats.org/presentationml/2006/ole">
            <mc:AlternateContent xmlns:mc="http://schemas.openxmlformats.org/markup-compatibility/2006">
              <mc:Choice xmlns:v="urn:schemas-microsoft-com:vml" Requires="v">
                <p:oleObj spid="_x0000_s28767" name="Document" r:id="rId5" imgW="8509000" imgH="1587500" progId="Word.Document.8">
                  <p:embed/>
                </p:oleObj>
              </mc:Choice>
              <mc:Fallback>
                <p:oleObj name="Document" r:id="rId5" imgW="8509000" imgH="1587500" progId="Word.Document.8">
                  <p:embed/>
                  <p:pic>
                    <p:nvPicPr>
                      <p:cNvPr id="0" name="Picture 70"/>
                      <p:cNvPicPr>
                        <a:picLocks noChangeAspect="1" noChangeArrowheads="1"/>
                      </p:cNvPicPr>
                      <p:nvPr/>
                    </p:nvPicPr>
                    <p:blipFill>
                      <a:blip r:embed="rId6"/>
                      <a:srcRect/>
                      <a:stretch>
                        <a:fillRect/>
                      </a:stretch>
                    </p:blipFill>
                    <p:spPr bwMode="auto">
                      <a:xfrm>
                        <a:off x="539750" y="3048000"/>
                        <a:ext cx="7732713" cy="1030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Monday, Sept 14, 2015 13:30 – 15:30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the meeting minute in July meeting</a:t>
            </a:r>
          </a:p>
          <a:p>
            <a:pPr lvl="1"/>
            <a:r>
              <a:rPr lang="en-US" sz="2000" dirty="0" smtClean="0"/>
              <a:t>11-15/1036r0 – </a:t>
            </a:r>
            <a:r>
              <a:rPr lang="en-US" sz="2000" dirty="0" err="1" smtClean="0"/>
              <a:t>TGaj</a:t>
            </a:r>
            <a:r>
              <a:rPr lang="en-US" sz="2000" dirty="0" smtClean="0"/>
              <a:t> Editor Report for CC22</a:t>
            </a:r>
          </a:p>
          <a:p>
            <a:pPr lvl="1">
              <a:lnSpc>
                <a:spcPct val="90000"/>
              </a:lnSpc>
            </a:pPr>
            <a:r>
              <a:rPr lang="en-US" sz="2000" dirty="0" smtClean="0"/>
              <a:t>11-15/1054r0 – Resolution for Comments on IEEE 802.11aj (45GHz) D 0.6</a:t>
            </a:r>
          </a:p>
          <a:p>
            <a:pPr lvl="1">
              <a:lnSpc>
                <a:spcPct val="90000"/>
              </a:lnSpc>
            </a:pPr>
            <a:r>
              <a:rPr lang="en-US" altLang="zh-CN" sz="2000" dirty="0"/>
              <a:t>Discussion on MDR</a:t>
            </a:r>
          </a:p>
          <a:p>
            <a:pPr lvl="1">
              <a:lnSpc>
                <a:spcPct val="90000"/>
              </a:lnSpc>
            </a:pPr>
            <a:endParaRPr lang="en-US" sz="2000" dirty="0" smtClean="0"/>
          </a:p>
        </p:txBody>
      </p:sp>
      <p:sp>
        <p:nvSpPr>
          <p:cNvPr id="39939" name="Content Placeholder 6"/>
          <p:cNvSpPr>
            <a:spLocks noGrp="1"/>
          </p:cNvSpPr>
          <p:nvPr>
            <p:ph sz="half" idx="2"/>
          </p:nvPr>
        </p:nvSpPr>
        <p:spPr>
          <a:xfrm>
            <a:off x="4773488" y="1844824"/>
            <a:ext cx="4191000" cy="4072742"/>
          </a:xfrm>
        </p:spPr>
        <p:txBody>
          <a:bodyPr/>
          <a:lstStyle/>
          <a:p>
            <a:pPr>
              <a:lnSpc>
                <a:spcPct val="90000"/>
              </a:lnSpc>
            </a:pPr>
            <a:r>
              <a:rPr lang="en-US" altLang="zh-CN" sz="2000" dirty="0" smtClean="0"/>
              <a:t>Tuesday, Sept 15, 2015 10:30 – 12:30</a:t>
            </a:r>
          </a:p>
          <a:p>
            <a:pPr lvl="1">
              <a:lnSpc>
                <a:spcPct val="90000"/>
              </a:lnSpc>
            </a:pPr>
            <a:r>
              <a:rPr lang="en-US" sz="2000" dirty="0"/>
              <a:t>11-15/</a:t>
            </a:r>
            <a:r>
              <a:rPr lang="en-US" sz="2000" dirty="0" smtClean="0"/>
              <a:t>1054r2 </a:t>
            </a:r>
            <a:r>
              <a:rPr lang="en-US" sz="2000" dirty="0"/>
              <a:t>– Resolution for Comments on IEEE 802.11aj (45GHz) D 0.6</a:t>
            </a:r>
          </a:p>
          <a:p>
            <a:pPr lvl="1">
              <a:lnSpc>
                <a:spcPct val="90000"/>
              </a:lnSpc>
            </a:pPr>
            <a:r>
              <a:rPr lang="en-US" altLang="zh-CN" sz="2000" dirty="0" smtClean="0"/>
              <a:t>Election of Sub-editor for 45GHz</a:t>
            </a:r>
          </a:p>
          <a:p>
            <a:pPr lvl="1">
              <a:lnSpc>
                <a:spcPct val="90000"/>
              </a:lnSpc>
            </a:pPr>
            <a:r>
              <a:rPr lang="en-US" altLang="zh-CN" sz="2000" dirty="0" smtClean="0"/>
              <a:t>Discussion on timeline of </a:t>
            </a:r>
            <a:r>
              <a:rPr lang="en-US" altLang="zh-CN" sz="2000" dirty="0" err="1" smtClean="0"/>
              <a:t>TGaj</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179512" y="1981200"/>
            <a:ext cx="4316288" cy="4114800"/>
          </a:xfrm>
        </p:spPr>
        <p:txBody>
          <a:bodyPr/>
          <a:lstStyle/>
          <a:p>
            <a:pPr>
              <a:lnSpc>
                <a:spcPct val="90000"/>
              </a:lnSpc>
            </a:pPr>
            <a:r>
              <a:rPr lang="en-US" altLang="zh-CN" sz="2400" dirty="0" smtClean="0"/>
              <a:t>Wednesday, Sept 16, 2015 16:00 – 18:00</a:t>
            </a:r>
            <a:endParaRPr lang="en-US" sz="2000" dirty="0" smtClean="0"/>
          </a:p>
          <a:p>
            <a:pPr lvl="1">
              <a:lnSpc>
                <a:spcPct val="90000"/>
              </a:lnSpc>
            </a:pPr>
            <a:r>
              <a:rPr lang="en-US" sz="2000" dirty="0"/>
              <a:t>11-15/</a:t>
            </a:r>
            <a:r>
              <a:rPr lang="en-US" sz="2000" dirty="0" smtClean="0"/>
              <a:t>1054r3 </a:t>
            </a:r>
            <a:r>
              <a:rPr lang="en-US" sz="2000" dirty="0"/>
              <a:t>– Resolution for Comments on IEEE 802.11aj (45GHz) D 0.6</a:t>
            </a:r>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41990" name="Content Placeholder 2"/>
          <p:cNvSpPr>
            <a:spLocks noGrp="1"/>
          </p:cNvSpPr>
          <p:nvPr>
            <p:ph sz="half" idx="1"/>
          </p:nvPr>
        </p:nvSpPr>
        <p:spPr>
          <a:xfrm>
            <a:off x="4716016" y="1981200"/>
            <a:ext cx="4427984" cy="4048432"/>
          </a:xfrm>
        </p:spPr>
        <p:txBody>
          <a:bodyPr/>
          <a:lstStyle/>
          <a:p>
            <a:pPr>
              <a:lnSpc>
                <a:spcPct val="90000"/>
              </a:lnSpc>
            </a:pPr>
            <a:r>
              <a:rPr lang="en-US" altLang="zh-CN" sz="2400" dirty="0" smtClean="0"/>
              <a:t>Thursday, Sept 17, </a:t>
            </a:r>
            <a:r>
              <a:rPr lang="en-US" altLang="zh-CN" sz="2400" dirty="0"/>
              <a:t>2015 </a:t>
            </a:r>
            <a:r>
              <a:rPr lang="en-US" altLang="zh-CN" sz="2400" dirty="0" smtClean="0"/>
              <a:t>08:00 </a:t>
            </a:r>
            <a:r>
              <a:rPr lang="en-US" altLang="zh-CN" sz="2400" dirty="0"/>
              <a:t>– </a:t>
            </a:r>
            <a:r>
              <a:rPr lang="en-US" altLang="zh-CN" sz="2400" dirty="0" smtClean="0"/>
              <a:t>10:00</a:t>
            </a:r>
            <a:endParaRPr lang="en-US" altLang="zh-CN" sz="2000" dirty="0"/>
          </a:p>
          <a:p>
            <a:pPr lvl="1">
              <a:lnSpc>
                <a:spcPct val="90000"/>
              </a:lnSpc>
            </a:pPr>
            <a:r>
              <a:rPr lang="en-US" altLang="zh-CN" sz="2000" dirty="0">
                <a:cs typeface="Arial" panose="020B0604020202020204" pitchFamily="34" charset="0"/>
              </a:rPr>
              <a:t>Discussion on the venue change for China Interim meeting of Jan 2016</a:t>
            </a:r>
          </a:p>
          <a:p>
            <a:pPr lvl="1">
              <a:lnSpc>
                <a:spcPct val="90000"/>
              </a:lnSpc>
            </a:pPr>
            <a:r>
              <a:rPr lang="en-US" altLang="zh-CN" sz="2000" dirty="0" smtClean="0">
                <a:cs typeface="Arial" panose="020B0604020202020204" pitchFamily="34" charset="0"/>
              </a:rPr>
              <a:t>Motion</a:t>
            </a:r>
            <a:endParaRPr lang="en-US" altLang="zh-CN" sz="2000" dirty="0" smtClean="0">
              <a:sym typeface="Wingdings" panose="05000000000000000000" pitchFamily="2" charset="2"/>
            </a:endParaRPr>
          </a:p>
          <a:p>
            <a:pPr lvl="1"/>
            <a:r>
              <a:rPr lang="en-US" altLang="zh-CN" sz="2000" dirty="0" smtClean="0">
                <a:sym typeface="Wingdings" panose="05000000000000000000" pitchFamily="2" charset="2"/>
              </a:rPr>
              <a:t>Plan </a:t>
            </a:r>
            <a:r>
              <a:rPr lang="en-US" altLang="zh-CN" sz="2000" dirty="0">
                <a:sym typeface="Wingdings" panose="05000000000000000000" pitchFamily="2" charset="2"/>
              </a:rPr>
              <a:t>for </a:t>
            </a:r>
            <a:r>
              <a:rPr lang="en-US" altLang="zh-CN" sz="2000" dirty="0" smtClean="0">
                <a:sym typeface="Wingdings" panose="05000000000000000000" pitchFamily="2" charset="2"/>
              </a:rPr>
              <a:t>November </a:t>
            </a:r>
            <a:r>
              <a:rPr lang="en-US" altLang="zh-CN" sz="2000" dirty="0">
                <a:sym typeface="Wingdings" panose="05000000000000000000" pitchFamily="2" charset="2"/>
              </a:rPr>
              <a:t>meeting</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84784"/>
            <a:ext cx="8305800" cy="4873174"/>
          </a:xfrm>
        </p:spPr>
        <p:txBody>
          <a:bodyPr/>
          <a:lstStyle/>
          <a:p>
            <a:r>
              <a:rPr lang="en-US" dirty="0"/>
              <a:t>Technical Editor report:</a:t>
            </a:r>
          </a:p>
          <a:p>
            <a:pPr marL="800100" lvl="2" indent="0">
              <a:spcBef>
                <a:spcPts val="0"/>
              </a:spcBef>
            </a:pPr>
            <a:r>
              <a:rPr lang="pt-BR" altLang="zh-CN" sz="2400" dirty="0">
                <a:cs typeface="MS PGothic" panose="020B0600070205080204" pitchFamily="34" charset="-128"/>
              </a:rPr>
              <a:t>11-14/1091r5 – </a:t>
            </a:r>
            <a:r>
              <a:rPr lang="pt-BR" altLang="zh-CN" sz="2400" dirty="0" err="1">
                <a:cs typeface="MS PGothic" panose="020B0600070205080204" pitchFamily="34" charset="-128"/>
              </a:rPr>
              <a:t>TGaj</a:t>
            </a:r>
            <a:r>
              <a:rPr lang="pt-BR" altLang="zh-CN" sz="2400" dirty="0">
                <a:cs typeface="MS PGothic" panose="020B0600070205080204" pitchFamily="34" charset="-128"/>
              </a:rPr>
              <a:t> Editor </a:t>
            </a:r>
            <a:r>
              <a:rPr lang="pt-BR" altLang="zh-CN" sz="2400" dirty="0" err="1">
                <a:cs typeface="MS PGothic" panose="020B0600070205080204" pitchFamily="34" charset="-128"/>
              </a:rPr>
              <a:t>Report</a:t>
            </a:r>
            <a:r>
              <a:rPr lang="pt-BR" altLang="zh-CN" sz="2400" dirty="0">
                <a:cs typeface="MS PGothic" panose="020B0600070205080204" pitchFamily="34" charset="-128"/>
              </a:rPr>
              <a:t> for CC20</a:t>
            </a:r>
          </a:p>
          <a:p>
            <a:pPr marL="800100" lvl="2" indent="0">
              <a:spcBef>
                <a:spcPts val="0"/>
              </a:spcBef>
            </a:pPr>
            <a:r>
              <a:rPr lang="pt-BR" altLang="zh-CN" sz="2400" dirty="0">
                <a:cs typeface="MS PGothic" panose="020B0600070205080204" pitchFamily="34" charset="-128"/>
              </a:rPr>
              <a:t>11-14/1706r3 – D0.5 </a:t>
            </a:r>
            <a:r>
              <a:rPr lang="pt-BR" altLang="zh-CN" sz="2400" dirty="0" err="1">
                <a:cs typeface="MS PGothic" panose="020B0600070205080204" pitchFamily="34" charset="-128"/>
              </a:rPr>
              <a:t>comment</a:t>
            </a:r>
            <a:r>
              <a:rPr lang="pt-BR" altLang="zh-CN" sz="2400" dirty="0">
                <a:cs typeface="MS PGothic" panose="020B0600070205080204" pitchFamily="34" charset="-128"/>
              </a:rPr>
              <a:t> </a:t>
            </a:r>
            <a:r>
              <a:rPr lang="pt-BR" altLang="zh-CN" sz="2400" dirty="0" err="1" smtClean="0">
                <a:cs typeface="MS PGothic" panose="020B0600070205080204" pitchFamily="34" charset="-128"/>
              </a:rPr>
              <a:t>database</a:t>
            </a:r>
            <a:endParaRPr lang="pt-BR" altLang="zh-CN" sz="2400" dirty="0">
              <a:cs typeface="MS PGothic" panose="020B0600070205080204" pitchFamily="34" charset="-128"/>
            </a:endParaRPr>
          </a:p>
          <a:p>
            <a:pPr marL="800100" lvl="2" indent="0">
              <a:spcBef>
                <a:spcPts val="0"/>
              </a:spcBef>
              <a:buNone/>
            </a:pPr>
            <a:r>
              <a:rPr lang="en-US" altLang="zh-CN" b="1" dirty="0" smtClean="0"/>
              <a:t> </a:t>
            </a:r>
          </a:p>
          <a:p>
            <a:pPr marL="57150" indent="0">
              <a:spcBef>
                <a:spcPts val="0"/>
              </a:spcBef>
            </a:pPr>
            <a:r>
              <a:rPr lang="en-US" altLang="zh-CN" b="1" dirty="0" smtClean="0"/>
              <a:t> Presentations </a:t>
            </a:r>
            <a:r>
              <a:rPr lang="en-US" altLang="zh-CN" b="1" dirty="0"/>
              <a:t>for 45GHz</a:t>
            </a:r>
          </a:p>
          <a:p>
            <a:pPr marL="800100" lvl="2" indent="0"/>
            <a:r>
              <a:rPr lang="en-US" sz="2400" dirty="0">
                <a:cs typeface="MS PGothic" panose="020B0600070205080204" pitchFamily="34" charset="-128"/>
              </a:rPr>
              <a:t>11-15/0903r0 – complete proposal for IEEE 802.11aj (45GHz</a:t>
            </a:r>
            <a:r>
              <a:rPr lang="en-US" sz="2400" dirty="0" smtClean="0">
                <a:cs typeface="MS PGothic" panose="020B0600070205080204" pitchFamily="34" charset="-128"/>
              </a:rPr>
              <a:t>)</a:t>
            </a:r>
          </a:p>
          <a:p>
            <a:pPr marL="57150" indent="0"/>
            <a:endParaRPr lang="en-US" altLang="zh-CN" b="1" dirty="0" smtClean="0"/>
          </a:p>
          <a:p>
            <a:pPr marL="57150" indent="0"/>
            <a:r>
              <a:rPr lang="en-US" altLang="zh-CN" b="1" dirty="0" smtClean="0"/>
              <a:t> Open </a:t>
            </a:r>
            <a:r>
              <a:rPr lang="en-US" altLang="zh-CN" b="1" dirty="0"/>
              <a:t>up a position of sub-editor for 45GHz</a:t>
            </a:r>
            <a:endParaRPr lang="zh-CN" altLang="zh-CN" b="1" dirty="0"/>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smtClean="0"/>
              <a:t>Sept 2015</a:t>
            </a:r>
            <a:endParaRPr lang="en-US" altLang="zh-CN"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July meeting minute</a:t>
            </a:r>
          </a:p>
          <a:p>
            <a:pPr lvl="1"/>
            <a:r>
              <a:rPr lang="nl-NL" dirty="0" smtClean="0"/>
              <a:t>11-15/0927r0 </a:t>
            </a:r>
            <a:r>
              <a:rPr lang="nl-NL" dirty="0"/>
              <a:t>802.11aj </a:t>
            </a:r>
            <a:r>
              <a:rPr lang="nl-NL" dirty="0" err="1" smtClean="0"/>
              <a:t>July</a:t>
            </a:r>
            <a:r>
              <a:rPr lang="nl-NL" dirty="0" smtClean="0"/>
              <a:t> meeting minute</a:t>
            </a:r>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11-15/1038r0  </a:t>
            </a:r>
            <a:r>
              <a:rPr lang="en-US" altLang="zh-CN" dirty="0" err="1" smtClean="0"/>
              <a:t>TGaj</a:t>
            </a:r>
            <a:r>
              <a:rPr lang="en-US" altLang="zh-CN" dirty="0" smtClean="0"/>
              <a:t> conference call minutes 9 Sept 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Sept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Monday 13:30-15:30</a:t>
            </a:r>
            <a:endParaRPr lang="en-US" dirty="0"/>
          </a:p>
        </p:txBody>
      </p:sp>
      <p:sp>
        <p:nvSpPr>
          <p:cNvPr id="3" name="Content Placeholder 2"/>
          <p:cNvSpPr>
            <a:spLocks noGrp="1"/>
          </p:cNvSpPr>
          <p:nvPr>
            <p:ph idx="1"/>
          </p:nvPr>
        </p:nvSpPr>
        <p:spPr/>
        <p:txBody>
          <a:bodyPr/>
          <a:lstStyle/>
          <a:p>
            <a:r>
              <a:rPr lang="en-US" b="0" dirty="0"/>
              <a:t>11-15/1036r0 – </a:t>
            </a:r>
            <a:r>
              <a:rPr lang="en-US" b="0" dirty="0" err="1"/>
              <a:t>TGaj</a:t>
            </a:r>
            <a:r>
              <a:rPr lang="en-US" b="0" dirty="0"/>
              <a:t> Editor Report for </a:t>
            </a:r>
            <a:r>
              <a:rPr lang="en-US" b="0" dirty="0" smtClean="0"/>
              <a:t>CC22 is presented</a:t>
            </a:r>
            <a:endParaRPr lang="en-US" b="0" dirty="0"/>
          </a:p>
          <a:p>
            <a:pPr>
              <a:lnSpc>
                <a:spcPct val="90000"/>
              </a:lnSpc>
            </a:pPr>
            <a:r>
              <a:rPr lang="en-US" b="0" dirty="0"/>
              <a:t>11-15/1054r0 – Resolution for Comments on IEEE 802.11aj (45GHz) D </a:t>
            </a:r>
            <a:r>
              <a:rPr lang="en-US" b="0" dirty="0" smtClean="0"/>
              <a:t>0.6 is presented. Feedback is provided from the floor. Revision will be presented again on Tuesday session</a:t>
            </a:r>
            <a:endParaRPr lang="en-US" b="0" dirty="0"/>
          </a:p>
          <a:p>
            <a:pPr>
              <a:lnSpc>
                <a:spcPct val="90000"/>
              </a:lnSpc>
            </a:pPr>
            <a:r>
              <a:rPr lang="en-US" altLang="zh-CN" b="0" dirty="0" smtClean="0"/>
              <a:t>MDR (</a:t>
            </a:r>
            <a:r>
              <a:rPr lang="is-IS" altLang="zh-CN" b="0" dirty="0"/>
              <a:t>11-11-0615-06-0000-wg802-11-mec-</a:t>
            </a:r>
            <a:r>
              <a:rPr lang="is-IS" altLang="zh-CN" b="0" dirty="0" smtClean="0"/>
              <a:t>process.doc) has been reviewed</a:t>
            </a:r>
            <a:endParaRPr lang="en-US" altLang="zh-CN" b="0"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7419258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Tuesday 10:30-12:30</a:t>
            </a:r>
            <a:endParaRPr lang="en-US" dirty="0"/>
          </a:p>
        </p:txBody>
      </p:sp>
      <p:sp>
        <p:nvSpPr>
          <p:cNvPr id="3" name="Content Placeholder 2"/>
          <p:cNvSpPr>
            <a:spLocks noGrp="1"/>
          </p:cNvSpPr>
          <p:nvPr>
            <p:ph idx="1"/>
          </p:nvPr>
        </p:nvSpPr>
        <p:spPr/>
        <p:txBody>
          <a:bodyPr/>
          <a:lstStyle/>
          <a:p>
            <a:pPr>
              <a:lnSpc>
                <a:spcPct val="90000"/>
              </a:lnSpc>
            </a:pPr>
            <a:r>
              <a:rPr lang="en-US" dirty="0"/>
              <a:t>11-15/1054r2 – Resolution for Comments on IEEE 802.11aj (45GHz) D </a:t>
            </a:r>
            <a:r>
              <a:rPr lang="en-US" dirty="0" smtClean="0"/>
              <a:t>0.6 was presented with further feedback from the floor</a:t>
            </a:r>
            <a:endParaRPr lang="en-US" dirty="0"/>
          </a:p>
          <a:p>
            <a:pPr>
              <a:lnSpc>
                <a:spcPct val="90000"/>
              </a:lnSpc>
            </a:pPr>
            <a:r>
              <a:rPr lang="en-US" altLang="zh-CN" dirty="0" smtClean="0"/>
              <a:t>He </a:t>
            </a:r>
            <a:r>
              <a:rPr lang="en-US" altLang="zh-CN" dirty="0" err="1" smtClean="0"/>
              <a:t>Shiwen</a:t>
            </a:r>
            <a:r>
              <a:rPr lang="en-US" altLang="zh-CN" dirty="0" smtClean="0"/>
              <a:t> has been elected as </a:t>
            </a:r>
            <a:r>
              <a:rPr lang="en-US" altLang="zh-CN" dirty="0"/>
              <a:t>Sub-editor for 45GHz</a:t>
            </a:r>
          </a:p>
          <a:p>
            <a:pPr>
              <a:lnSpc>
                <a:spcPct val="90000"/>
              </a:lnSpc>
            </a:pPr>
            <a:r>
              <a:rPr lang="en-US" altLang="zh-CN" dirty="0" smtClean="0"/>
              <a:t>Timeline </a:t>
            </a:r>
            <a:r>
              <a:rPr lang="en-US" altLang="zh-CN" dirty="0"/>
              <a:t>of </a:t>
            </a:r>
            <a:r>
              <a:rPr lang="en-US" altLang="zh-CN" dirty="0" err="1" smtClean="0"/>
              <a:t>TGaj</a:t>
            </a:r>
            <a:r>
              <a:rPr lang="en-US" altLang="zh-CN" dirty="0" smtClean="0"/>
              <a:t> has been reviewed</a:t>
            </a:r>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15</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9628406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a:t>
            </a:r>
            <a:endParaRPr lang="en-US" dirty="0"/>
          </a:p>
        </p:txBody>
      </p:sp>
      <p:sp>
        <p:nvSpPr>
          <p:cNvPr id="3" name="Content Placeholder 2"/>
          <p:cNvSpPr>
            <a:spLocks noGrp="1"/>
          </p:cNvSpPr>
          <p:nvPr>
            <p:ph idx="1"/>
          </p:nvPr>
        </p:nvSpPr>
        <p:spPr/>
        <p:txBody>
          <a:bodyPr/>
          <a:lstStyle/>
          <a:p>
            <a:r>
              <a:rPr lang="en-US" dirty="0" smtClean="0"/>
              <a:t>Election of Sub-editor for 45GHz</a:t>
            </a:r>
          </a:p>
          <a:p>
            <a:endParaRPr lang="en-US" dirty="0"/>
          </a:p>
          <a:p>
            <a:r>
              <a:rPr lang="en-US" dirty="0" smtClean="0"/>
              <a:t>Nomination</a:t>
            </a:r>
          </a:p>
          <a:p>
            <a:pPr lvl="1"/>
            <a:r>
              <a:rPr lang="en-US" dirty="0" smtClean="0"/>
              <a:t>Sub-editor for 45GHz: </a:t>
            </a:r>
            <a:r>
              <a:rPr lang="en-US" dirty="0" err="1" smtClean="0"/>
              <a:t>Shiwen</a:t>
            </a:r>
            <a:r>
              <a:rPr lang="en-US" dirty="0" smtClean="0"/>
              <a:t> He</a:t>
            </a: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41619052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November 2015 Meeting</a:t>
            </a:r>
          </a:p>
        </p:txBody>
      </p:sp>
      <p:sp>
        <p:nvSpPr>
          <p:cNvPr id="48130" name="Content Placeholder 2"/>
          <p:cNvSpPr>
            <a:spLocks noGrp="1"/>
          </p:cNvSpPr>
          <p:nvPr>
            <p:ph idx="1"/>
          </p:nvPr>
        </p:nvSpPr>
        <p:spPr/>
        <p:txBody>
          <a:bodyPr/>
          <a:lstStyle/>
          <a:p>
            <a:r>
              <a:rPr lang="en-US" altLang="zh-CN" dirty="0" err="1" smtClean="0"/>
              <a:t>TGaj</a:t>
            </a:r>
            <a:r>
              <a:rPr lang="en-US" altLang="zh-CN" dirty="0" smtClean="0"/>
              <a:t> Technical Specification D1.0 ready for WG Initial Letter Ballot</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17</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400" dirty="0" smtClean="0"/>
              <a:t>9pm (ET) Oct 22, 2015</a:t>
            </a:r>
          </a:p>
          <a:p>
            <a:pPr lvl="2"/>
            <a:r>
              <a:rPr lang="en-US" altLang="zh-CN" sz="2200" dirty="0" smtClean="0"/>
              <a:t>9am Beijing Time, Oct 23, 2015</a:t>
            </a:r>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18</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July meeting</a:t>
            </a:r>
          </a:p>
          <a:p>
            <a:r>
              <a:rPr lang="en-US" altLang="zh-CN" sz="2800" b="0" dirty="0" smtClean="0">
                <a:latin typeface="+mj-lt"/>
                <a:cs typeface="Arial" panose="020B0604020202020204" pitchFamily="34" charset="0"/>
              </a:rPr>
              <a:t>Approve the meeting minutes for July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CC22 </a:t>
            </a:r>
          </a:p>
          <a:p>
            <a:r>
              <a:rPr lang="en-US" altLang="zh-CN" sz="2800" b="0" dirty="0" smtClean="0">
                <a:latin typeface="+mj-lt"/>
                <a:cs typeface="Arial" panose="020B0604020202020204" pitchFamily="34" charset="0"/>
              </a:rPr>
              <a:t>Election 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November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115758</TotalTime>
  <Words>1504</Words>
  <Application>Microsoft Macintosh PowerPoint</Application>
  <PresentationFormat>On-screen Show (4:3)</PresentationFormat>
  <Paragraphs>216</Paragraphs>
  <Slides>18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PowerPoint Presentation</vt:lpstr>
      <vt:lpstr>PowerPoint Presentation</vt:lpstr>
      <vt:lpstr>PowerPoint Presentation</vt:lpstr>
      <vt:lpstr>PowerPoint Presentation</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 for Monday 13:30-15:30</vt:lpstr>
      <vt:lpstr>Note for Tuesday 10:30-12:30</vt:lpstr>
      <vt:lpstr>Election</vt:lpstr>
      <vt:lpstr>Goals for November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3395</cp:revision>
  <cp:lastPrinted>1998-02-10T13:28:06Z</cp:lastPrinted>
  <dcterms:created xsi:type="dcterms:W3CDTF">2007-04-17T18:10:23Z</dcterms:created>
  <dcterms:modified xsi:type="dcterms:W3CDTF">2015-09-16T09:06:15Z</dcterms:modified>
</cp:coreProperties>
</file>