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448" r:id="rId2"/>
    <p:sldId id="449" r:id="rId3"/>
    <p:sldId id="451" r:id="rId4"/>
    <p:sldId id="452" r:id="rId5"/>
    <p:sldId id="585" r:id="rId6"/>
    <p:sldId id="586" r:id="rId7"/>
    <p:sldId id="587" r:id="rId8"/>
    <p:sldId id="588" r:id="rId9"/>
    <p:sldId id="458" r:id="rId10"/>
    <p:sldId id="460" r:id="rId11"/>
    <p:sldId id="558" r:id="rId12"/>
    <p:sldId id="565" r:id="rId13"/>
    <p:sldId id="567" r:id="rId14"/>
    <p:sldId id="590" r:id="rId15"/>
    <p:sldId id="470" r:id="rId16"/>
    <p:sldId id="475" r:id="rId17"/>
  </p:sldIdLst>
  <p:sldSz cx="9144000" cy="6858000" type="screen4x3"/>
  <p:notesSz cx="6934200" cy="9280525"/>
  <p:custDataLst>
    <p:tags r:id="rId21"/>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39" autoAdjust="0"/>
  </p:normalViewPr>
  <p:slideViewPr>
    <p:cSldViewPr>
      <p:cViewPr varScale="1">
        <p:scale>
          <a:sx n="92" d="100"/>
          <a:sy n="92" d="100"/>
        </p:scale>
        <p:origin x="-157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tags" Target="tags/tag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85881" y="98425"/>
            <a:ext cx="2195858" cy="215444"/>
          </a:xfrm>
          <a:noFill/>
        </p:spPr>
        <p:txBody>
          <a:bodyPr/>
          <a:lstStyle/>
          <a:p>
            <a:r>
              <a:rPr lang="en-US" smtClean="0"/>
              <a:t>doc.: IEEE 802.11-15/0746r1</a:t>
            </a:r>
            <a:endParaRPr lang="en-US"/>
          </a:p>
        </p:txBody>
      </p:sp>
      <p:sp>
        <p:nvSpPr>
          <p:cNvPr id="13315" name="Rectangle 3"/>
          <p:cNvSpPr>
            <a:spLocks noGrp="1" noChangeArrowheads="1"/>
          </p:cNvSpPr>
          <p:nvPr>
            <p:ph type="dt" sz="quarter" idx="1"/>
          </p:nvPr>
        </p:nvSpPr>
        <p:spPr>
          <a:xfrm>
            <a:off x="654050" y="98425"/>
            <a:ext cx="732573" cy="215444"/>
          </a:xfrm>
          <a:noFill/>
        </p:spPr>
        <p:txBody>
          <a:bodyPr/>
          <a:lstStyle/>
          <a:p>
            <a:r>
              <a:rPr lang="en-US" smtClean="0"/>
              <a:t>July 2015</a:t>
            </a:r>
            <a:endParaRPr lang="en-US"/>
          </a:p>
        </p:txBody>
      </p:sp>
      <p:sp>
        <p:nvSpPr>
          <p:cNvPr id="13316" name="Rectangle 6"/>
          <p:cNvSpPr>
            <a:spLocks noGrp="1" noChangeArrowheads="1"/>
          </p:cNvSpPr>
          <p:nvPr>
            <p:ph type="ftr" sz="quarter" idx="4"/>
          </p:nvPr>
        </p:nvSpPr>
        <p:spPr>
          <a:xfrm>
            <a:off x="3396333" y="8985250"/>
            <a:ext cx="2885405" cy="184666"/>
          </a:xfrm>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11</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13</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smtClean="0"/>
              <a:t>Sept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Sept 2015</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624116"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a:t>
            </a:r>
            <a:r>
              <a:rPr lang="en-US" altLang="zh-CN" sz="1800" b="1" dirty="0" smtClean="0"/>
              <a:t>1080r1</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 TargetMode="External"/><Relationship Id="rId4" Type="http://schemas.openxmlformats.org/officeDocument/2006/relationships/hyperlink" Target="http://standards.ieee.org/develop/policies/opman/sect6.html" TargetMode="External"/><Relationship Id="rId5" Type="http://schemas.openxmlformats.org/officeDocument/2006/relationships/hyperlink" Target="http://standards.ieee.org/about/sasb/patcom/materials.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2015-09-14</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Sept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4050908867"/>
              </p:ext>
            </p:extLst>
          </p:nvPr>
        </p:nvGraphicFramePr>
        <p:xfrm>
          <a:off x="539750" y="3048000"/>
          <a:ext cx="7732713" cy="1030288"/>
        </p:xfrm>
        <a:graphic>
          <a:graphicData uri="http://schemas.openxmlformats.org/presentationml/2006/ole">
            <mc:AlternateContent xmlns:mc="http://schemas.openxmlformats.org/markup-compatibility/2006">
              <mc:Choice xmlns:v="urn:schemas-microsoft-com:vml" Requires="v">
                <p:oleObj spid="_x0000_s28756" name="Document" r:id="rId4" imgW="8509000" imgH="1587500" progId="Word.Document.8">
                  <p:embed/>
                </p:oleObj>
              </mc:Choice>
              <mc:Fallback>
                <p:oleObj name="Document" r:id="rId4" imgW="8509000" imgH="1587500" progId="Word.Document.8">
                  <p:embed/>
                  <p:pic>
                    <p:nvPicPr>
                      <p:cNvPr id="0" name="Picture 70"/>
                      <p:cNvPicPr>
                        <a:picLocks noChangeAspect="1" noChangeArrowheads="1"/>
                      </p:cNvPicPr>
                      <p:nvPr/>
                    </p:nvPicPr>
                    <p:blipFill>
                      <a:blip r:embed="rId5"/>
                      <a:srcRect/>
                      <a:stretch>
                        <a:fillRect/>
                      </a:stretch>
                    </p:blipFill>
                    <p:spPr bwMode="auto">
                      <a:xfrm>
                        <a:off x="539750" y="3048000"/>
                        <a:ext cx="7732713" cy="1030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361952" y="1828800"/>
            <a:ext cx="4781552" cy="4572000"/>
          </a:xfrm>
        </p:spPr>
        <p:txBody>
          <a:bodyPr/>
          <a:lstStyle/>
          <a:p>
            <a:pPr>
              <a:lnSpc>
                <a:spcPct val="90000"/>
              </a:lnSpc>
            </a:pPr>
            <a:r>
              <a:rPr lang="en-US" altLang="zh-CN" sz="2000" dirty="0" smtClean="0"/>
              <a:t>Monday, Sept 14, 2015 13:30 – 15:30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 the meeting minute in July meeting</a:t>
            </a:r>
          </a:p>
          <a:p>
            <a:pPr lvl="1"/>
            <a:r>
              <a:rPr lang="en-US" sz="2000" dirty="0" smtClean="0"/>
              <a:t>11-15/1036r0 – </a:t>
            </a:r>
            <a:r>
              <a:rPr lang="en-US" sz="2000" dirty="0" err="1" smtClean="0"/>
              <a:t>TGaj</a:t>
            </a:r>
            <a:r>
              <a:rPr lang="en-US" sz="2000" dirty="0" smtClean="0"/>
              <a:t> Editor Report for CC22</a:t>
            </a:r>
          </a:p>
          <a:p>
            <a:pPr lvl="1">
              <a:lnSpc>
                <a:spcPct val="90000"/>
              </a:lnSpc>
            </a:pPr>
            <a:r>
              <a:rPr lang="en-US" sz="2000" dirty="0" smtClean="0"/>
              <a:t>11-15/1054r0 – Resolution for Comments on IEEE 802.11aj (45GHz) D </a:t>
            </a:r>
            <a:r>
              <a:rPr lang="en-US" sz="2000" dirty="0" smtClean="0"/>
              <a:t>0.6</a:t>
            </a:r>
          </a:p>
          <a:p>
            <a:pPr lvl="1">
              <a:lnSpc>
                <a:spcPct val="90000"/>
              </a:lnSpc>
            </a:pPr>
            <a:r>
              <a:rPr lang="en-US" altLang="zh-CN" sz="2000" dirty="0"/>
              <a:t>Discussion on MDR</a:t>
            </a:r>
          </a:p>
          <a:p>
            <a:pPr lvl="1">
              <a:lnSpc>
                <a:spcPct val="90000"/>
              </a:lnSpc>
            </a:pPr>
            <a:endParaRPr lang="en-US" sz="2000" dirty="0" smtClean="0"/>
          </a:p>
        </p:txBody>
      </p:sp>
      <p:sp>
        <p:nvSpPr>
          <p:cNvPr id="39939" name="Content Placeholder 6"/>
          <p:cNvSpPr>
            <a:spLocks noGrp="1"/>
          </p:cNvSpPr>
          <p:nvPr>
            <p:ph sz="half" idx="2"/>
          </p:nvPr>
        </p:nvSpPr>
        <p:spPr>
          <a:xfrm>
            <a:off x="4773488" y="1844824"/>
            <a:ext cx="4191000" cy="4072742"/>
          </a:xfrm>
        </p:spPr>
        <p:txBody>
          <a:bodyPr/>
          <a:lstStyle/>
          <a:p>
            <a:pPr>
              <a:lnSpc>
                <a:spcPct val="90000"/>
              </a:lnSpc>
            </a:pPr>
            <a:r>
              <a:rPr lang="en-US" altLang="zh-CN" sz="2000" dirty="0" smtClean="0"/>
              <a:t>Tuesday, Sept 15, 2015 10:30 – 12:30</a:t>
            </a:r>
          </a:p>
          <a:p>
            <a:pPr lvl="1">
              <a:lnSpc>
                <a:spcPct val="90000"/>
              </a:lnSpc>
            </a:pPr>
            <a:r>
              <a:rPr lang="en-US" altLang="zh-CN" sz="2000" dirty="0" smtClean="0"/>
              <a:t>Revision of Comment Resolution will be presented </a:t>
            </a:r>
            <a:endParaRPr lang="en-US" altLang="zh-CN" sz="2000" dirty="0" smtClean="0"/>
          </a:p>
          <a:p>
            <a:pPr lvl="1">
              <a:lnSpc>
                <a:spcPct val="90000"/>
              </a:lnSpc>
            </a:pPr>
            <a:r>
              <a:rPr lang="en-US" altLang="zh-CN" sz="2000" dirty="0" smtClean="0"/>
              <a:t>Election of Sub-editor for 45GHz</a:t>
            </a:r>
          </a:p>
          <a:p>
            <a:pPr lvl="1">
              <a:lnSpc>
                <a:spcPct val="90000"/>
              </a:lnSpc>
            </a:pPr>
            <a:r>
              <a:rPr lang="en-US" altLang="zh-CN" sz="2000" dirty="0" smtClean="0"/>
              <a:t>Discussion on timeline of </a:t>
            </a:r>
            <a:r>
              <a:rPr lang="en-US" altLang="zh-CN" sz="2000" dirty="0" err="1" smtClean="0"/>
              <a:t>TGaj</a:t>
            </a:r>
            <a:endParaRPr lang="en-US" altLang="zh-CN" sz="2000" dirty="0" smtClean="0"/>
          </a:p>
          <a:p>
            <a:pPr lvl="1">
              <a:lnSpc>
                <a:spcPct val="90000"/>
              </a:lnSpc>
            </a:pPr>
            <a:endParaRPr lang="en-US" sz="18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dirty="0" smtClean="0"/>
              <a:t>Tentative IEEE 802.11aj Agenda for the Week</a:t>
            </a:r>
            <a:r>
              <a:rPr lang="en-US" altLang="zh-CN" dirty="0" smtClean="0">
                <a:solidFill>
                  <a:srgbClr val="000000"/>
                </a:solidFill>
                <a:latin typeface="Verdana" panose="020B0604030504040204" pitchFamily="34" charset="0"/>
              </a:rPr>
              <a:t>	</a:t>
            </a:r>
            <a:br>
              <a:rPr lang="en-US" altLang="zh-CN" dirty="0" smtClean="0">
                <a:solidFill>
                  <a:srgbClr val="000000"/>
                </a:solidFill>
                <a:latin typeface="Verdana" panose="020B0604030504040204" pitchFamily="34" charset="0"/>
              </a:rPr>
            </a:br>
            <a:endParaRPr lang="en-US" altLang="zh-CN" dirty="0" smtClean="0"/>
          </a:p>
        </p:txBody>
      </p:sp>
      <p:sp>
        <p:nvSpPr>
          <p:cNvPr id="41986" name="Content Placeholder 2"/>
          <p:cNvSpPr>
            <a:spLocks noGrp="1"/>
          </p:cNvSpPr>
          <p:nvPr>
            <p:ph sz="half" idx="1"/>
          </p:nvPr>
        </p:nvSpPr>
        <p:spPr>
          <a:xfrm>
            <a:off x="179512" y="1981200"/>
            <a:ext cx="4316288" cy="4114800"/>
          </a:xfrm>
        </p:spPr>
        <p:txBody>
          <a:bodyPr/>
          <a:lstStyle/>
          <a:p>
            <a:pPr>
              <a:lnSpc>
                <a:spcPct val="90000"/>
              </a:lnSpc>
            </a:pPr>
            <a:r>
              <a:rPr lang="en-US" altLang="zh-CN" sz="2400" dirty="0" smtClean="0"/>
              <a:t>Wednesday, Sept 16, 2015 16:00 – 18:00</a:t>
            </a:r>
            <a:endParaRPr lang="en-US" sz="2000" dirty="0" smtClean="0"/>
          </a:p>
          <a:p>
            <a:pPr lvl="1"/>
            <a:r>
              <a:rPr lang="en-US" altLang="zh-CN" sz="2000" dirty="0"/>
              <a:t>Revision of Comment Resolution will be presented </a:t>
            </a:r>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11</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41990" name="Content Placeholder 2"/>
          <p:cNvSpPr>
            <a:spLocks noGrp="1"/>
          </p:cNvSpPr>
          <p:nvPr>
            <p:ph sz="half" idx="1"/>
          </p:nvPr>
        </p:nvSpPr>
        <p:spPr>
          <a:xfrm>
            <a:off x="4716016" y="1981200"/>
            <a:ext cx="4427984" cy="4048432"/>
          </a:xfrm>
        </p:spPr>
        <p:txBody>
          <a:bodyPr/>
          <a:lstStyle/>
          <a:p>
            <a:pPr>
              <a:lnSpc>
                <a:spcPct val="90000"/>
              </a:lnSpc>
            </a:pPr>
            <a:r>
              <a:rPr lang="en-US" altLang="zh-CN" sz="2400" dirty="0" smtClean="0"/>
              <a:t>Thursday, Sept 17, </a:t>
            </a:r>
            <a:r>
              <a:rPr lang="en-US" altLang="zh-CN" sz="2400" dirty="0"/>
              <a:t>2015 </a:t>
            </a:r>
            <a:r>
              <a:rPr lang="en-US" altLang="zh-CN" sz="2400" dirty="0" smtClean="0"/>
              <a:t>08:00 </a:t>
            </a:r>
            <a:r>
              <a:rPr lang="en-US" altLang="zh-CN" sz="2400" dirty="0"/>
              <a:t>– </a:t>
            </a:r>
            <a:r>
              <a:rPr lang="en-US" altLang="zh-CN" sz="2400" dirty="0" smtClean="0"/>
              <a:t>10:00</a:t>
            </a:r>
            <a:endParaRPr lang="en-US" altLang="zh-CN" sz="2000" dirty="0"/>
          </a:p>
          <a:p>
            <a:pPr lvl="1">
              <a:lnSpc>
                <a:spcPct val="90000"/>
              </a:lnSpc>
            </a:pPr>
            <a:r>
              <a:rPr lang="en-US" altLang="zh-CN" sz="2000" dirty="0">
                <a:cs typeface="Arial" panose="020B0604020202020204" pitchFamily="34" charset="0"/>
              </a:rPr>
              <a:t>Discussion on the venue change for China Interim meeting of Jan 2016</a:t>
            </a:r>
          </a:p>
          <a:p>
            <a:pPr lvl="1">
              <a:lnSpc>
                <a:spcPct val="90000"/>
              </a:lnSpc>
            </a:pPr>
            <a:r>
              <a:rPr lang="en-US" altLang="zh-CN" sz="2000" dirty="0" smtClean="0">
                <a:cs typeface="Arial" panose="020B0604020202020204" pitchFamily="34" charset="0"/>
              </a:rPr>
              <a:t>Motion</a:t>
            </a:r>
            <a:endParaRPr lang="en-US" altLang="zh-CN" sz="2000" dirty="0" smtClean="0">
              <a:sym typeface="Wingdings" panose="05000000000000000000" pitchFamily="2" charset="2"/>
            </a:endParaRPr>
          </a:p>
          <a:p>
            <a:pPr lvl="1"/>
            <a:r>
              <a:rPr lang="en-US" altLang="zh-CN" sz="2000" dirty="0" smtClean="0">
                <a:sym typeface="Wingdings" panose="05000000000000000000" pitchFamily="2" charset="2"/>
              </a:rPr>
              <a:t>Plan </a:t>
            </a:r>
            <a:r>
              <a:rPr lang="en-US" altLang="zh-CN" sz="2000" dirty="0">
                <a:sym typeface="Wingdings" panose="05000000000000000000" pitchFamily="2" charset="2"/>
              </a:rPr>
              <a:t>for </a:t>
            </a:r>
            <a:r>
              <a:rPr lang="en-US" altLang="zh-CN" sz="2000" dirty="0" smtClean="0">
                <a:sym typeface="Wingdings" panose="05000000000000000000" pitchFamily="2" charset="2"/>
              </a:rPr>
              <a:t>November </a:t>
            </a:r>
            <a:r>
              <a:rPr lang="en-US" altLang="zh-CN" sz="2000" dirty="0">
                <a:sym typeface="Wingdings" panose="05000000000000000000" pitchFamily="2" charset="2"/>
              </a:rPr>
              <a:t>meeting</a:t>
            </a:r>
            <a:endParaRPr lang="en-US" altLang="zh-CN" sz="2400" dirty="0" smtClean="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484784"/>
            <a:ext cx="8305800" cy="4873174"/>
          </a:xfrm>
        </p:spPr>
        <p:txBody>
          <a:bodyPr/>
          <a:lstStyle/>
          <a:p>
            <a:r>
              <a:rPr lang="en-US" dirty="0"/>
              <a:t>Technical Editor report:</a:t>
            </a:r>
          </a:p>
          <a:p>
            <a:pPr marL="800100" lvl="2" indent="0">
              <a:spcBef>
                <a:spcPts val="0"/>
              </a:spcBef>
            </a:pPr>
            <a:r>
              <a:rPr lang="pt-BR" altLang="zh-CN" sz="2400" dirty="0">
                <a:cs typeface="MS PGothic" panose="020B0600070205080204" pitchFamily="34" charset="-128"/>
              </a:rPr>
              <a:t>11-14/1091r5 – </a:t>
            </a:r>
            <a:r>
              <a:rPr lang="pt-BR" altLang="zh-CN" sz="2400" dirty="0" err="1">
                <a:cs typeface="MS PGothic" panose="020B0600070205080204" pitchFamily="34" charset="-128"/>
              </a:rPr>
              <a:t>TGaj</a:t>
            </a:r>
            <a:r>
              <a:rPr lang="pt-BR" altLang="zh-CN" sz="2400" dirty="0">
                <a:cs typeface="MS PGothic" panose="020B0600070205080204" pitchFamily="34" charset="-128"/>
              </a:rPr>
              <a:t> Editor </a:t>
            </a:r>
            <a:r>
              <a:rPr lang="pt-BR" altLang="zh-CN" sz="2400" dirty="0" err="1">
                <a:cs typeface="MS PGothic" panose="020B0600070205080204" pitchFamily="34" charset="-128"/>
              </a:rPr>
              <a:t>Report</a:t>
            </a:r>
            <a:r>
              <a:rPr lang="pt-BR" altLang="zh-CN" sz="2400" dirty="0">
                <a:cs typeface="MS PGothic" panose="020B0600070205080204" pitchFamily="34" charset="-128"/>
              </a:rPr>
              <a:t> for CC20</a:t>
            </a:r>
          </a:p>
          <a:p>
            <a:pPr marL="800100" lvl="2" indent="0">
              <a:spcBef>
                <a:spcPts val="0"/>
              </a:spcBef>
            </a:pPr>
            <a:r>
              <a:rPr lang="pt-BR" altLang="zh-CN" sz="2400" dirty="0">
                <a:cs typeface="MS PGothic" panose="020B0600070205080204" pitchFamily="34" charset="-128"/>
              </a:rPr>
              <a:t>11-14/1706r3 – D0.5 </a:t>
            </a:r>
            <a:r>
              <a:rPr lang="pt-BR" altLang="zh-CN" sz="2400" dirty="0" err="1">
                <a:cs typeface="MS PGothic" panose="020B0600070205080204" pitchFamily="34" charset="-128"/>
              </a:rPr>
              <a:t>comment</a:t>
            </a:r>
            <a:r>
              <a:rPr lang="pt-BR" altLang="zh-CN" sz="2400" dirty="0">
                <a:cs typeface="MS PGothic" panose="020B0600070205080204" pitchFamily="34" charset="-128"/>
              </a:rPr>
              <a:t> </a:t>
            </a:r>
            <a:r>
              <a:rPr lang="pt-BR" altLang="zh-CN" sz="2400" dirty="0" err="1" smtClean="0">
                <a:cs typeface="MS PGothic" panose="020B0600070205080204" pitchFamily="34" charset="-128"/>
              </a:rPr>
              <a:t>database</a:t>
            </a:r>
            <a:endParaRPr lang="pt-BR" altLang="zh-CN" sz="2400" dirty="0">
              <a:cs typeface="MS PGothic" panose="020B0600070205080204" pitchFamily="34" charset="-128"/>
            </a:endParaRPr>
          </a:p>
          <a:p>
            <a:pPr marL="800100" lvl="2" indent="0">
              <a:spcBef>
                <a:spcPts val="0"/>
              </a:spcBef>
              <a:buNone/>
            </a:pPr>
            <a:r>
              <a:rPr lang="en-US" altLang="zh-CN" b="1" dirty="0" smtClean="0"/>
              <a:t> </a:t>
            </a:r>
          </a:p>
          <a:p>
            <a:pPr marL="57150" indent="0">
              <a:spcBef>
                <a:spcPts val="0"/>
              </a:spcBef>
            </a:pPr>
            <a:r>
              <a:rPr lang="en-US" altLang="zh-CN" b="1" dirty="0" smtClean="0"/>
              <a:t> Presentations </a:t>
            </a:r>
            <a:r>
              <a:rPr lang="en-US" altLang="zh-CN" b="1" dirty="0"/>
              <a:t>for 45GHz</a:t>
            </a:r>
          </a:p>
          <a:p>
            <a:pPr marL="800100" lvl="2" indent="0"/>
            <a:r>
              <a:rPr lang="en-US" sz="2400" dirty="0">
                <a:cs typeface="MS PGothic" panose="020B0600070205080204" pitchFamily="34" charset="-128"/>
              </a:rPr>
              <a:t>11-15/0903r0 – complete proposal for IEEE 802.11aj (45GHz</a:t>
            </a:r>
            <a:r>
              <a:rPr lang="en-US" sz="2400" dirty="0" smtClean="0">
                <a:cs typeface="MS PGothic" panose="020B0600070205080204" pitchFamily="34" charset="-128"/>
              </a:rPr>
              <a:t>)</a:t>
            </a:r>
          </a:p>
          <a:p>
            <a:pPr marL="57150" indent="0"/>
            <a:endParaRPr lang="en-US" altLang="zh-CN" b="1" dirty="0" smtClean="0"/>
          </a:p>
          <a:p>
            <a:pPr marL="57150" indent="0"/>
            <a:r>
              <a:rPr lang="en-US" altLang="zh-CN" b="1" dirty="0" smtClean="0"/>
              <a:t> Open </a:t>
            </a:r>
            <a:r>
              <a:rPr lang="en-US" altLang="zh-CN" b="1" dirty="0"/>
              <a:t>up a position of sub-editor for 45GHz</a:t>
            </a:r>
            <a:endParaRPr lang="zh-CN" altLang="zh-CN" b="1" dirty="0"/>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12</a:t>
            </a:fld>
            <a:endParaRPr lang="en-US" altLang="zh-CN"/>
          </a:p>
        </p:txBody>
      </p:sp>
      <p:sp>
        <p:nvSpPr>
          <p:cNvPr id="8" name="Date Placeholder 3"/>
          <p:cNvSpPr>
            <a:spLocks noGrp="1"/>
          </p:cNvSpPr>
          <p:nvPr>
            <p:ph type="dt" sz="quarter" idx="10"/>
          </p:nvPr>
        </p:nvSpPr>
        <p:spPr/>
        <p:txBody>
          <a:bodyPr/>
          <a:lstStyle/>
          <a:p>
            <a:r>
              <a:rPr lang="en-US" altLang="zh-CN" smtClean="0"/>
              <a:t>Sept 2015</a:t>
            </a:r>
            <a:endParaRPr lang="en-US" altLang="zh-CN"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July meeting minute</a:t>
            </a:r>
          </a:p>
          <a:p>
            <a:pPr lvl="1"/>
            <a:r>
              <a:rPr lang="nl-NL" dirty="0" smtClean="0"/>
              <a:t>11-15/0927r0 </a:t>
            </a:r>
            <a:r>
              <a:rPr lang="nl-NL" dirty="0"/>
              <a:t>802.11aj </a:t>
            </a:r>
            <a:r>
              <a:rPr lang="nl-NL" dirty="0" err="1" smtClean="0"/>
              <a:t>July</a:t>
            </a:r>
            <a:r>
              <a:rPr lang="nl-NL" dirty="0" smtClean="0"/>
              <a:t> meeting minute</a:t>
            </a:r>
          </a:p>
          <a:p>
            <a:pPr marL="342900" lvl="1" indent="-342900">
              <a:buChar char="•"/>
            </a:pPr>
            <a:r>
              <a:rPr lang="en-US" altLang="zh-CN" sz="2400" b="1" dirty="0" smtClean="0">
                <a:cs typeface="MS PGothic" panose="020B0600070205080204" pitchFamily="34" charset="-128"/>
              </a:rPr>
              <a:t>IEEE 802.11aj conference call minute</a:t>
            </a:r>
          </a:p>
          <a:p>
            <a:pPr lvl="1"/>
            <a:r>
              <a:rPr lang="en-US" altLang="zh-CN" dirty="0" smtClean="0"/>
              <a:t>11-15/1038r0  </a:t>
            </a:r>
            <a:r>
              <a:rPr lang="en-US" altLang="zh-CN" dirty="0" err="1" smtClean="0"/>
              <a:t>TGaj</a:t>
            </a:r>
            <a:r>
              <a:rPr lang="en-US" altLang="zh-CN" dirty="0" smtClean="0"/>
              <a:t> conference call minutes 9 Sept 2015</a:t>
            </a:r>
          </a:p>
          <a:p>
            <a:pPr lvl="1"/>
            <a:endParaRPr lang="nl-NL" dirty="0" smtClean="0"/>
          </a:p>
          <a:p>
            <a:pPr lvl="1"/>
            <a:endParaRPr lang="nl-NL" altLang="zh-CN" dirty="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13</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Sept 2015</a:t>
            </a:r>
            <a:endParaRPr lang="en-US" altLang="zh-CN" sz="18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extLst>
      <p:ext uri="{BB962C8B-B14F-4D97-AF65-F5344CB8AC3E}">
        <p14:creationId xmlns:p14="http://schemas.microsoft.com/office/powerpoint/2010/main" val="36342719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for Monday 13:30-15:30</a:t>
            </a:r>
            <a:endParaRPr lang="en-US" dirty="0"/>
          </a:p>
        </p:txBody>
      </p:sp>
      <p:sp>
        <p:nvSpPr>
          <p:cNvPr id="3" name="Content Placeholder 2"/>
          <p:cNvSpPr>
            <a:spLocks noGrp="1"/>
          </p:cNvSpPr>
          <p:nvPr>
            <p:ph idx="1"/>
          </p:nvPr>
        </p:nvSpPr>
        <p:spPr/>
        <p:txBody>
          <a:bodyPr/>
          <a:lstStyle/>
          <a:p>
            <a:r>
              <a:rPr lang="en-US" b="0" dirty="0"/>
              <a:t>11-15/1036r0 – </a:t>
            </a:r>
            <a:r>
              <a:rPr lang="en-US" b="0" dirty="0" err="1"/>
              <a:t>TGaj</a:t>
            </a:r>
            <a:r>
              <a:rPr lang="en-US" b="0" dirty="0"/>
              <a:t> Editor Report for </a:t>
            </a:r>
            <a:r>
              <a:rPr lang="en-US" b="0" dirty="0" smtClean="0"/>
              <a:t>CC22 is presented</a:t>
            </a:r>
            <a:endParaRPr lang="en-US" b="0" dirty="0"/>
          </a:p>
          <a:p>
            <a:pPr>
              <a:lnSpc>
                <a:spcPct val="90000"/>
              </a:lnSpc>
            </a:pPr>
            <a:r>
              <a:rPr lang="en-US" b="0" dirty="0"/>
              <a:t>11-15/1054r0 – Resolution for Comments on IEEE 802.11aj (45GHz) D </a:t>
            </a:r>
            <a:r>
              <a:rPr lang="en-US" b="0" dirty="0" smtClean="0"/>
              <a:t>0.6 is presented. Feedback is provided from the floor. Revision will be presented again on Tuesday session</a:t>
            </a:r>
            <a:endParaRPr lang="en-US" b="0" dirty="0"/>
          </a:p>
          <a:p>
            <a:pPr>
              <a:lnSpc>
                <a:spcPct val="90000"/>
              </a:lnSpc>
            </a:pPr>
            <a:r>
              <a:rPr lang="en-US" altLang="zh-CN" b="0" dirty="0" smtClean="0"/>
              <a:t>MDR (</a:t>
            </a:r>
            <a:r>
              <a:rPr lang="is-IS" altLang="zh-CN" b="0" dirty="0"/>
              <a:t>11-11-0615-06-0000-wg802-11-mec-</a:t>
            </a:r>
            <a:r>
              <a:rPr lang="is-IS" altLang="zh-CN" b="0" dirty="0" smtClean="0"/>
              <a:t>process.doc) has been reviewed</a:t>
            </a:r>
            <a:endParaRPr lang="en-US" altLang="zh-CN" b="0" dirty="0"/>
          </a:p>
          <a:p>
            <a:endParaRPr lang="en-US" dirty="0"/>
          </a:p>
        </p:txBody>
      </p:sp>
      <p:sp>
        <p:nvSpPr>
          <p:cNvPr id="4" name="Date Placeholder 3"/>
          <p:cNvSpPr>
            <a:spLocks noGrp="1"/>
          </p:cNvSpPr>
          <p:nvPr>
            <p:ph type="dt" sz="half" idx="10"/>
          </p:nvPr>
        </p:nvSpPr>
        <p:spPr/>
        <p:txBody>
          <a:bodyPr/>
          <a:lstStyle/>
          <a:p>
            <a:pPr>
              <a:defRPr/>
            </a:pPr>
            <a:r>
              <a:rPr lang="en-US" altLang="zh-CN" smtClean="0"/>
              <a:t>Sept 2015</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6" name="Footer Placeholder 5"/>
          <p:cNvSpPr>
            <a:spLocks noGrp="1"/>
          </p:cNvSpPr>
          <p:nvPr>
            <p:ph type="ftr" sz="quarter" idx="3"/>
          </p:nvPr>
        </p:nvSpPr>
        <p:spPr/>
        <p:txBody>
          <a:bodyPr/>
          <a:lstStyle/>
          <a:p>
            <a:pPr>
              <a:defRPr/>
            </a:pPr>
            <a:r>
              <a:rPr lang="en-US" smtClean="0"/>
              <a:t>Xiaoming Peng (I2R)</a:t>
            </a:r>
            <a:endParaRPr lang="en-US" dirty="0"/>
          </a:p>
        </p:txBody>
      </p:sp>
    </p:spTree>
    <p:extLst>
      <p:ext uri="{BB962C8B-B14F-4D97-AF65-F5344CB8AC3E}">
        <p14:creationId xmlns:p14="http://schemas.microsoft.com/office/powerpoint/2010/main" val="741925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November 2015 Meeting</a:t>
            </a:r>
          </a:p>
        </p:txBody>
      </p:sp>
      <p:sp>
        <p:nvSpPr>
          <p:cNvPr id="48130" name="Content Placeholder 2"/>
          <p:cNvSpPr>
            <a:spLocks noGrp="1"/>
          </p:cNvSpPr>
          <p:nvPr>
            <p:ph idx="1"/>
          </p:nvPr>
        </p:nvSpPr>
        <p:spPr/>
        <p:txBody>
          <a:bodyPr/>
          <a:lstStyle/>
          <a:p>
            <a:r>
              <a:rPr lang="en-US" altLang="zh-CN" dirty="0" smtClean="0"/>
              <a:t>Get ready </a:t>
            </a:r>
            <a:r>
              <a:rPr lang="en-US" altLang="zh-CN" dirty="0" err="1" smtClean="0"/>
              <a:t>TGaj</a:t>
            </a:r>
            <a:r>
              <a:rPr lang="en-US" altLang="zh-CN" dirty="0" smtClean="0"/>
              <a:t> Technical Specification D1.0 for WG Letter Ballot after Sept meeting</a:t>
            </a:r>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15</a:t>
            </a:fld>
            <a:endParaRPr lang="en-US" altLang="zh-CN"/>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endParaRPr lang="en-US" altLang="zh-CN" sz="2400" dirty="0" smtClean="0"/>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16</a:t>
            </a:fld>
            <a:endParaRPr lang="en-US" altLang="zh-CN"/>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smtClean="0"/>
              <a:t>Xiaoming Peng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dirty="0"/>
              <a:t>Make sure your badges are correct </a:t>
            </a:r>
          </a:p>
          <a:p>
            <a:pPr>
              <a:spcBef>
                <a:spcPct val="20000"/>
              </a:spcBef>
              <a:buFontTx/>
              <a:buChar char="•"/>
            </a:pPr>
            <a:endParaRPr lang="en-US" altLang="zh-CN" sz="2400" b="1" dirty="0"/>
          </a:p>
          <a:p>
            <a:pPr>
              <a:spcBef>
                <a:spcPct val="20000"/>
              </a:spcBef>
              <a:buFontTx/>
              <a:buChar char="•"/>
            </a:pPr>
            <a:r>
              <a:rPr lang="en-US" altLang="zh-CN" sz="2400" b="1" dirty="0"/>
              <a:t>If you plan to make a submission be sure it does not contain company logos or advertising</a:t>
            </a:r>
          </a:p>
          <a:p>
            <a:pPr>
              <a:spcBef>
                <a:spcPct val="20000"/>
              </a:spcBef>
              <a:buFontTx/>
              <a:buChar char="•"/>
            </a:pPr>
            <a:endParaRPr lang="en-US" altLang="zh-CN" sz="2400" b="1" dirty="0"/>
          </a:p>
          <a:p>
            <a:pPr>
              <a:spcBef>
                <a:spcPct val="20000"/>
              </a:spcBef>
              <a:buFontTx/>
              <a:buChar char="•"/>
            </a:pPr>
            <a:r>
              <a:rPr lang="en-US" altLang="zh-CN" sz="2400" b="1" dirty="0"/>
              <a:t>Questions on Attendance, Voting status, Ballot pool, Access to Reflector, Documentation,  member</a:t>
            </a:r>
            <a:r>
              <a:rPr lang="ja-JP" altLang="en-US" sz="2400" b="1" dirty="0"/>
              <a:t>’</a:t>
            </a:r>
            <a:r>
              <a:rPr lang="en-US" altLang="ja-JP" sz="2400" b="1" dirty="0"/>
              <a:t>s </a:t>
            </a:r>
            <a:r>
              <a:rPr lang="en-US" altLang="ja-JP" sz="2400" b="1" dirty="0" smtClean="0"/>
              <a:t>area</a:t>
            </a:r>
            <a:r>
              <a:rPr lang="zh-CN" altLang="en-US" sz="2400" b="1" dirty="0" smtClean="0"/>
              <a:t>，</a:t>
            </a:r>
            <a:r>
              <a:rPr lang="en-US" altLang="zh-CN" sz="2400" b="1" dirty="0" smtClean="0"/>
              <a:t>see</a:t>
            </a:r>
            <a:endParaRPr lang="en-US" altLang="ja-JP" sz="2400" b="1" dirty="0"/>
          </a:p>
          <a:p>
            <a:pPr lvl="1">
              <a:spcBef>
                <a:spcPct val="20000"/>
              </a:spcBef>
              <a:buFontTx/>
              <a:buChar char="–"/>
            </a:pPr>
            <a:r>
              <a:rPr lang="en-US" altLang="zh-CN" sz="2400" dirty="0" smtClean="0"/>
              <a:t>Adrian Stephens –  adrian.p.stephens@intel.com  </a:t>
            </a:r>
          </a:p>
          <a:p>
            <a:pPr lvl="1">
              <a:spcBef>
                <a:spcPct val="20000"/>
              </a:spcBef>
              <a:buFontTx/>
              <a:buChar char="–"/>
            </a:pPr>
            <a:r>
              <a:rPr lang="en-US" altLang="zh-CN" sz="2400" dirty="0" smtClean="0"/>
              <a:t>Jon </a:t>
            </a:r>
            <a:r>
              <a:rPr lang="en-US" altLang="zh-CN" sz="2400" dirty="0" err="1" smtClean="0"/>
              <a:t>Rosdahl</a:t>
            </a:r>
            <a:r>
              <a:rPr lang="en-US" altLang="zh-CN" sz="2400" dirty="0" smtClean="0"/>
              <a:t> –  jrosdahl@ieee.org</a:t>
            </a:r>
          </a:p>
          <a:p>
            <a:pPr lvl="1">
              <a:spcBef>
                <a:spcPct val="20000"/>
              </a:spcBef>
              <a:buFontTx/>
              <a:buChar char="–"/>
            </a:pPr>
            <a:r>
              <a:rPr lang="en-US" altLang="zh-CN" sz="2400" dirty="0" smtClean="0"/>
              <a:t>Dorothy Stanly  –  </a:t>
            </a:r>
            <a:r>
              <a:rPr lang="en-US" sz="2400" dirty="0" smtClean="0"/>
              <a:t>DStanley@arubanetworks.com</a:t>
            </a:r>
            <a:endParaRPr lang="en-US" altLang="zh-CN" sz="2400" dirty="0"/>
          </a:p>
          <a:p>
            <a:pPr>
              <a:spcBef>
                <a:spcPct val="20000"/>
              </a:spcBef>
              <a:buFontTx/>
              <a:buChar char="•"/>
            </a:pPr>
            <a:r>
              <a:rPr lang="en-US" altLang="zh-CN" sz="2400" b="1" dirty="0"/>
              <a:t>Cell Phones Silent or Off</a:t>
            </a:r>
          </a:p>
          <a:p>
            <a:pPr lvl="1">
              <a:spcBef>
                <a:spcPct val="20000"/>
              </a:spcBef>
              <a:buFontTx/>
              <a:buChar char="–"/>
            </a:pPr>
            <a:endParaRPr lang="en-US" altLang="zh-CN" sz="20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31749"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dirty="0">
                <a:latin typeface="+mn-lt"/>
                <a:ea typeface="+mn-ea"/>
              </a:rPr>
              <a:t>Following </a:t>
            </a:r>
            <a:r>
              <a:rPr lang="en-US" sz="2400" b="1" kern="0" dirty="0" smtClean="0">
                <a:latin typeface="+mn-lt"/>
                <a:ea typeface="+mn-ea"/>
              </a:rPr>
              <a:t>4 slides</a:t>
            </a:r>
            <a:endParaRPr lang="en-US" sz="2400" b="1" kern="0" dirty="0">
              <a:latin typeface="+mn-lt"/>
              <a:ea typeface="+mn-ea"/>
            </a:endParaRPr>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 2015</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6"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5</a:t>
            </a:fld>
            <a:endParaRPr lang="en-US" altLang="zh-CN"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#1</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 2015</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6</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9" name="矩形 8"/>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#2</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 2015</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6"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7</a:t>
            </a:fld>
            <a:endParaRPr lang="en-US" altLang="zh-CN"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#3</a:t>
            </a:r>
            <a:endParaRPr lang="en-US" sz="2400" b="1" kern="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 2015</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8</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
        <p:nvSpPr>
          <p:cNvPr id="10" name="矩形 9"/>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#4</a:t>
            </a:r>
            <a:endParaRPr lang="en-US" sz="2400" b="1" kern="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July meeting</a:t>
            </a:r>
          </a:p>
          <a:p>
            <a:r>
              <a:rPr lang="en-US" altLang="zh-CN" sz="2800" b="0" dirty="0" smtClean="0">
                <a:latin typeface="+mj-lt"/>
                <a:cs typeface="Arial" panose="020B0604020202020204" pitchFamily="34" charset="0"/>
              </a:rPr>
              <a:t>Approve the meeting minutes for July</a:t>
            </a:r>
            <a:r>
              <a:rPr lang="en-US" altLang="zh-CN" sz="2800" b="0" dirty="0" smtClean="0">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CC22 </a:t>
            </a:r>
          </a:p>
          <a:p>
            <a:r>
              <a:rPr lang="en-US" altLang="zh-CN" sz="2800" b="0" dirty="0" smtClean="0">
                <a:latin typeface="+mj-lt"/>
                <a:cs typeface="Arial" panose="020B0604020202020204" pitchFamily="34" charset="0"/>
              </a:rPr>
              <a:t>Election of sub-editor for 45GHz</a:t>
            </a:r>
          </a:p>
          <a:p>
            <a:r>
              <a:rPr lang="en-US" altLang="zh-CN" sz="2800" b="0" dirty="0" smtClean="0">
                <a:cs typeface="Arial" panose="020B0604020202020204" pitchFamily="34" charset="0"/>
              </a:rPr>
              <a:t>Motion</a:t>
            </a:r>
          </a:p>
          <a:p>
            <a:r>
              <a:rPr lang="en-US" altLang="zh-CN" sz="2800" b="0" dirty="0" smtClean="0">
                <a:latin typeface="+mj-lt"/>
                <a:cs typeface="Arial" panose="020B0604020202020204" pitchFamily="34" charset="0"/>
              </a:rPr>
              <a:t>Planning for November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9</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Sept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smtClean="0"/>
              <a:t>Xiaoming Peng (I2R)</a:t>
            </a:r>
            <a:endParaRPr lang="en-US" dirty="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115376</TotalTime>
  <Words>1384</Words>
  <Application>Microsoft Macintosh PowerPoint</Application>
  <PresentationFormat>On-screen Show (4:3)</PresentationFormat>
  <Paragraphs>199</Paragraphs>
  <Slides>16</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Document</vt:lpstr>
      <vt:lpstr>PowerPoint Presentation</vt:lpstr>
      <vt:lpstr>PowerPoint Presentation</vt:lpstr>
      <vt:lpstr>PowerPoint Presentation</vt:lpstr>
      <vt:lpstr>PowerPoint Presentation</vt:lpstr>
      <vt:lpstr>Participants, Patents, and Duty to Inform</vt:lpstr>
      <vt:lpstr>Patent Related Links</vt:lpstr>
      <vt:lpstr>Call for Potentially Essential Patents</vt:lpstr>
      <vt:lpstr>Other Guidelines for IEEE WG Meetings</vt:lpstr>
      <vt:lpstr>Agenda Items for the Week</vt:lpstr>
      <vt:lpstr>Tentative IEEE 802.11aj Agenda for the Week</vt:lpstr>
      <vt:lpstr>Tentative IEEE 802.11aj Agenda for the Week  </vt:lpstr>
      <vt:lpstr>Work Completed  </vt:lpstr>
      <vt:lpstr>Approve the meeting minutes</vt:lpstr>
      <vt:lpstr>Note for Monday 13:30-15:30</vt:lpstr>
      <vt:lpstr>Goals for November 2015 Meeting</vt:lpstr>
      <vt:lpstr>Conference call times</vt:lpstr>
    </vt:vector>
  </TitlesOfParts>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Peng Xiaoming</cp:lastModifiedBy>
  <cp:revision>3390</cp:revision>
  <cp:lastPrinted>1998-02-10T13:28:06Z</cp:lastPrinted>
  <dcterms:created xsi:type="dcterms:W3CDTF">2007-04-17T18:10:23Z</dcterms:created>
  <dcterms:modified xsi:type="dcterms:W3CDTF">2015-09-14T10:12:32Z</dcterms:modified>
</cp:coreProperties>
</file>