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515" r:id="rId3"/>
    <p:sldId id="473" r:id="rId4"/>
    <p:sldId id="478" r:id="rId5"/>
    <p:sldId id="475" r:id="rId6"/>
    <p:sldId id="474" r:id="rId7"/>
    <p:sldId id="477" r:id="rId8"/>
    <p:sldId id="504" r:id="rId9"/>
    <p:sldId id="481" r:id="rId10"/>
    <p:sldId id="517" r:id="rId11"/>
    <p:sldId id="518" r:id="rId12"/>
    <p:sldId id="519" r:id="rId13"/>
    <p:sldId id="520" r:id="rId14"/>
    <p:sldId id="521" r:id="rId15"/>
    <p:sldId id="523" r:id="rId16"/>
    <p:sldId id="526" r:id="rId17"/>
    <p:sldId id="514" r:id="rId18"/>
    <p:sldId id="524" r:id="rId19"/>
    <p:sldId id="516" r:id="rId20"/>
    <p:sldId id="525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4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18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802.11-15/1071r2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onajem@cisco.com" TargetMode="External"/><Relationship Id="rId4" Type="http://schemas.openxmlformats.org/officeDocument/2006/relationships/hyperlink" Target="mailto:brianh@cisco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Tone Grouping Factors and NDP Format for 802.11ax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04252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</a:t>
                      </a:r>
                      <a:r>
                        <a:rPr lang="en-US" sz="1000" dirty="0" smtClean="0">
                          <a:effectLst/>
                        </a:rPr>
                        <a:t>Chen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Grouping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b="1" dirty="0">
                <a:solidFill>
                  <a:srgbClr val="000000"/>
                </a:solidFill>
              </a:rPr>
              <a:t>In 802.11ac, the process of sub-sampling the </a:t>
            </a:r>
            <a:r>
              <a:rPr lang="en-US" sz="1600" b="1" dirty="0" smtClean="0">
                <a:solidFill>
                  <a:srgbClr val="000000"/>
                </a:solidFill>
              </a:rPr>
              <a:t>CSI feedback </a:t>
            </a:r>
            <a:r>
              <a:rPr lang="en-US" sz="1600" b="1" dirty="0">
                <a:solidFill>
                  <a:srgbClr val="000000"/>
                </a:solidFill>
              </a:rPr>
              <a:t>is called tone-grouping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Sending one value of V or one value of S for a “group” of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E.g. Tone grouping factor, Ng =2 means that one V is sent for a group of 2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Once Ng has been chosen, Ng’ = 2* Ng is the tone-grouping factor used for S  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Ng=1 feedback in 11ax would be prohibitively expensive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Would be approximately 4 times in size compared to Ng=1 feedback in </a:t>
            </a:r>
            <a:r>
              <a:rPr lang="en-US" sz="1400" dirty="0" smtClean="0">
                <a:solidFill>
                  <a:srgbClr val="000000"/>
                </a:solidFill>
              </a:rPr>
              <a:t>11ac </a:t>
            </a:r>
          </a:p>
          <a:p>
            <a:pPr lvl="2"/>
            <a:r>
              <a:rPr lang="en-US" sz="1200" dirty="0" smtClean="0">
                <a:solidFill>
                  <a:srgbClr val="000000"/>
                </a:solidFill>
              </a:rPr>
              <a:t>Tones in 11ax are 4 times thinner </a:t>
            </a:r>
            <a:endParaRPr lang="en-US" sz="1200" dirty="0">
              <a:solidFill>
                <a:srgbClr val="000000"/>
              </a:solidFill>
            </a:endParaRP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Based on </a:t>
            </a:r>
            <a:r>
              <a:rPr lang="en-US" sz="1600" b="1" dirty="0" smtClean="0">
                <a:solidFill>
                  <a:srgbClr val="000000"/>
                </a:solidFill>
              </a:rPr>
              <a:t>our </a:t>
            </a:r>
            <a:r>
              <a:rPr lang="en-US" sz="1600" b="1" dirty="0">
                <a:solidFill>
                  <a:srgbClr val="000000"/>
                </a:solidFill>
              </a:rPr>
              <a:t>results, even Ng=4 for 11ax works for indoor channels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Will show simulation results </a:t>
            </a:r>
            <a:r>
              <a:rPr lang="en-US" sz="1400" dirty="0" smtClean="0">
                <a:solidFill>
                  <a:srgbClr val="000000"/>
                </a:solidFill>
              </a:rPr>
              <a:t>in subsequent slides</a:t>
            </a:r>
            <a:endParaRPr lang="en-US" sz="1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Suggest restricting Ng to be greater than equal to 2 for 11ax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Ng=4 works well for most practical scenarios where MU-MIMO will be used 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Ng=2 might have some use for outdoor channels</a:t>
            </a:r>
          </a:p>
          <a:p>
            <a:pPr lvl="1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for Tone-grouping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Compared the 20MHz DL MU-MIMO performance with various options </a:t>
            </a:r>
          </a:p>
          <a:p>
            <a:pPr lvl="1"/>
            <a:r>
              <a:rPr lang="en-US" sz="1600" dirty="0"/>
              <a:t>Tone-grouping </a:t>
            </a:r>
            <a:r>
              <a:rPr lang="en-US" sz="1600" dirty="0" smtClean="0"/>
              <a:t>factor, Ng=1 and 4</a:t>
            </a:r>
            <a:endParaRPr lang="en-US" sz="1600" dirty="0"/>
          </a:p>
          <a:p>
            <a:pPr lvl="1"/>
            <a:r>
              <a:rPr lang="en-US" sz="1600" dirty="0" smtClean="0"/>
              <a:t>LTF durations used in NDP</a:t>
            </a:r>
          </a:p>
          <a:p>
            <a:pPr lvl="2"/>
            <a:r>
              <a:rPr lang="en-US" sz="1400" dirty="0"/>
              <a:t>4</a:t>
            </a:r>
            <a:r>
              <a:rPr lang="en-US" sz="1400" dirty="0" smtClean="0"/>
              <a:t>x when Ng=1, and 1x  when Ng=4</a:t>
            </a:r>
          </a:p>
          <a:p>
            <a:pPr lvl="2"/>
            <a:r>
              <a:rPr lang="en-US" sz="1400" dirty="0" smtClean="0"/>
              <a:t>1x LTFs in NDP have two options</a:t>
            </a:r>
          </a:p>
          <a:p>
            <a:pPr lvl="3"/>
            <a:r>
              <a:rPr lang="en-US" sz="1400" dirty="0" smtClean="0"/>
              <a:t>VHT-LTF with 56 tones</a:t>
            </a:r>
          </a:p>
          <a:p>
            <a:pPr lvl="3"/>
            <a:r>
              <a:rPr lang="en-US" sz="1400" dirty="0" smtClean="0"/>
              <a:t>HE-1x-LTF: A </a:t>
            </a:r>
            <a:r>
              <a:rPr lang="en-US" sz="1400" dirty="0" smtClean="0"/>
              <a:t>modified VHT-LTF with more edge tones leading to total 60 tones</a:t>
            </a:r>
          </a:p>
          <a:p>
            <a:pPr lvl="1"/>
            <a:r>
              <a:rPr lang="en-US" sz="1600" dirty="0" smtClean="0"/>
              <a:t>Tried both 2x and 4x LTFs in DL MU-MIMO data packet</a:t>
            </a:r>
          </a:p>
          <a:p>
            <a:pPr lvl="2"/>
            <a:r>
              <a:rPr lang="en-US" sz="1400" dirty="0" smtClean="0"/>
              <a:t>Minimal performance difference for indoor channels</a:t>
            </a:r>
          </a:p>
          <a:p>
            <a:endParaRPr lang="en-US" sz="1800" dirty="0" smtClean="0"/>
          </a:p>
          <a:p>
            <a:r>
              <a:rPr lang="en-US" sz="1800" b="1" dirty="0" smtClean="0"/>
              <a:t>Show that Ng=4 with 1x LTFs in NDP (and no edge tone augmentation) has good </a:t>
            </a:r>
            <a:r>
              <a:rPr lang="en-US" sz="1800" b="1" dirty="0" smtClean="0"/>
              <a:t>performance for </a:t>
            </a:r>
            <a:r>
              <a:rPr lang="en-US" sz="1800" b="1" dirty="0" smtClean="0"/>
              <a:t>indoor channels</a:t>
            </a:r>
          </a:p>
          <a:p>
            <a:pPr lvl="1"/>
            <a:r>
              <a:rPr lang="en-US" sz="1600" dirty="0"/>
              <a:t>Similar performance as Ng=1 with 4x </a:t>
            </a:r>
            <a:r>
              <a:rPr lang="en-US" sz="1600" dirty="0" smtClean="0"/>
              <a:t>LTFs in NDP</a:t>
            </a:r>
            <a:endParaRPr lang="en-US" sz="1600" dirty="0"/>
          </a:p>
          <a:p>
            <a:pPr lvl="1"/>
            <a:r>
              <a:rPr lang="en-US" sz="1600" dirty="0" smtClean="0"/>
              <a:t>Assumed simple linear interpolation at the AP and phase alignment of V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Simulated both channel models D-NLOS and E-NLOS</a:t>
            </a:r>
          </a:p>
          <a:p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Considered a 20MHz DL MU-MIMO system with 8 </a:t>
            </a:r>
            <a:r>
              <a:rPr lang="en-US" sz="1800" dirty="0" err="1" smtClean="0"/>
              <a:t>Tx</a:t>
            </a:r>
            <a:r>
              <a:rPr lang="en-US" sz="1800" dirty="0" smtClean="0"/>
              <a:t> AP, and 3 STAs with 2 Rx antennas each, 2 streams per STA</a:t>
            </a:r>
            <a:endParaRPr lang="en-US" sz="1400" dirty="0" smtClean="0"/>
          </a:p>
          <a:p>
            <a:r>
              <a:rPr lang="en-US" sz="1800" dirty="0" smtClean="0"/>
              <a:t>MMSE precoding done at the AP</a:t>
            </a:r>
          </a:p>
          <a:p>
            <a:pPr lvl="1"/>
            <a:r>
              <a:rPr lang="en-US" sz="1400" dirty="0" smtClean="0"/>
              <a:t>Capacity averaged post processing SINRs mapped to PHY throughputs using AWGN rate table</a:t>
            </a:r>
          </a:p>
          <a:p>
            <a:r>
              <a:rPr lang="en-US" sz="1800" dirty="0" smtClean="0"/>
              <a:t>Plot the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and 50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PHY throughputs for 200 channel realizations of D-NLOS/E-NLOS as a function of path-loss</a:t>
            </a:r>
          </a:p>
          <a:p>
            <a:pPr lvl="1"/>
            <a:r>
              <a:rPr lang="en-US" sz="1400" dirty="0" smtClean="0"/>
              <a:t>Sum PHY throughput at the AP</a:t>
            </a:r>
          </a:p>
          <a:p>
            <a:r>
              <a:rPr lang="en-US" sz="1800" dirty="0" smtClean="0"/>
              <a:t>Aging Loss = -30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err="1" smtClean="0"/>
              <a:t>Tx</a:t>
            </a:r>
            <a:r>
              <a:rPr lang="en-US" sz="1800" dirty="0" smtClean="0"/>
              <a:t> Distortion = -35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smtClean="0"/>
              <a:t>Channel estimation loss is considered both in sounding and in actual data transmission</a:t>
            </a:r>
          </a:p>
          <a:p>
            <a:r>
              <a:rPr lang="en-US" sz="1800" dirty="0" smtClean="0"/>
              <a:t>No quantization is considered to isolate the impact of interpolations</a:t>
            </a:r>
          </a:p>
          <a:p>
            <a:r>
              <a:rPr lang="en-US" sz="1800" dirty="0" smtClean="0"/>
              <a:t>No smoothing at the STA is assumed 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D-NLOS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91640" cy="3301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E-NLOS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89120" cy="32996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HE-NDP is needed to cover outdoor use-case</a:t>
            </a:r>
          </a:p>
          <a:p>
            <a:pPr lvl="1"/>
            <a:r>
              <a:rPr lang="en-US" sz="1600" dirty="0" smtClean="0"/>
              <a:t>May allow </a:t>
            </a:r>
            <a:r>
              <a:rPr lang="en-US" sz="1600" dirty="0"/>
              <a:t>multiple HE-LTF durations in an </a:t>
            </a:r>
            <a:r>
              <a:rPr lang="en-US" sz="1600" dirty="0" smtClean="0"/>
              <a:t>HE-NDP</a:t>
            </a:r>
          </a:p>
          <a:p>
            <a:pPr lvl="2"/>
            <a:r>
              <a:rPr lang="en-US" sz="1400" dirty="0" smtClean="0"/>
              <a:t>A subset of 1x, 2x and 4x LTFs may be allowed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Re-use the SU frame format for the HE-NDP </a:t>
            </a:r>
            <a:endParaRPr lang="en-US" sz="1800" b="1" dirty="0" smtClean="0">
              <a:ea typeface="+mn-ea"/>
              <a:cs typeface="+mn-cs"/>
            </a:endParaRPr>
          </a:p>
          <a:p>
            <a:pPr lvl="1"/>
            <a:r>
              <a:rPr lang="en-US" sz="1600" dirty="0" smtClean="0"/>
              <a:t>HE-SIG-B is not needed</a:t>
            </a:r>
          </a:p>
          <a:p>
            <a:pPr lvl="1"/>
            <a:r>
              <a:rPr lang="en-US" sz="1600" dirty="0" smtClean="0"/>
              <a:t>May need some packet extension at the end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61807" y="457200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534684" y="4572005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07561" y="4572004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80438" y="4572003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253315" y="4572000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53000" y="457200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529322" y="4572000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599913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112440" y="4572000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Extension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Ng=1 feedback is very expensive for 11ax</a:t>
            </a:r>
          </a:p>
          <a:p>
            <a:pPr lvl="1"/>
            <a:r>
              <a:rPr lang="en-US" sz="1600" dirty="0" smtClean="0"/>
              <a:t>Has 4 times overhead when compared to the Ng=1 feedback of 11ac</a:t>
            </a:r>
          </a:p>
          <a:p>
            <a:endParaRPr lang="en-US" dirty="0"/>
          </a:p>
          <a:p>
            <a:r>
              <a:rPr lang="en-US" b="1" dirty="0"/>
              <a:t>Showed simulations to show that Ng=4 in 11ax gives satisfactory performance in indoor channels for MU-MIMO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Suggest disallowing Ng=1 sounding feedback in 802.11ax</a:t>
            </a:r>
          </a:p>
          <a:p>
            <a:endParaRPr lang="en-US" b="1" dirty="0"/>
          </a:p>
          <a:p>
            <a:r>
              <a:rPr lang="en-US" b="1" dirty="0" smtClean="0"/>
              <a:t>Also recommend to use the SU frame format for HE-NDP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</a:t>
            </a:r>
            <a:r>
              <a:rPr lang="en-US" dirty="0"/>
              <a:t>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i="1" dirty="0" smtClean="0"/>
              <a:t>“802.11ax spec shall not support Ng=1 for sounding </a:t>
            </a:r>
            <a:r>
              <a:rPr lang="en-US" b="1" i="1" dirty="0" smtClean="0"/>
              <a:t>feedback. </a:t>
            </a:r>
            <a:r>
              <a:rPr lang="en-US" b="1" i="1" dirty="0"/>
              <a:t>Note that </a:t>
            </a:r>
            <a:r>
              <a:rPr lang="en-US" b="1" i="1" dirty="0" smtClean="0"/>
              <a:t>the tone </a:t>
            </a:r>
            <a:r>
              <a:rPr lang="en-US" b="1" i="1" dirty="0"/>
              <a:t>grouping factor, Ng is defined with respect to data </a:t>
            </a:r>
            <a:r>
              <a:rPr lang="en-US" b="1" i="1" dirty="0" smtClean="0"/>
              <a:t>tones </a:t>
            </a:r>
            <a:r>
              <a:rPr lang="en-US" b="1" i="1" dirty="0"/>
              <a:t>of the 11ax PPDU</a:t>
            </a:r>
            <a:r>
              <a:rPr lang="en-US" b="1" i="1" dirty="0"/>
              <a:t>. ”</a:t>
            </a:r>
          </a:p>
          <a:p>
            <a:pPr lvl="2"/>
            <a:endParaRPr lang="en-US" i="1" dirty="0"/>
          </a:p>
          <a:p>
            <a:pPr lvl="2"/>
            <a:endParaRPr lang="en-US" i="1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to </a:t>
            </a:r>
            <a:r>
              <a:rPr lang="en-US" dirty="0" smtClean="0"/>
              <a:t>add </a:t>
            </a:r>
            <a:r>
              <a:rPr lang="en-US" dirty="0"/>
              <a:t>the following text and diagram to the SFD</a:t>
            </a:r>
          </a:p>
          <a:p>
            <a:pPr marL="457200" lvl="1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sz="1800" b="1" i="1" dirty="0"/>
              <a:t>The spec shall define an HE-NDP for collecting sounding feedback, whose frame format is shown in the diagram below. The presence and duration of packet extension at the end of HE-NDP is TBD.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2170323" y="39045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743200" y="39045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16077" y="39045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8954" y="39045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461831" y="39045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161516" y="39045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7838" y="39045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316" y="39324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20956" y="39045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5979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framework document</a:t>
            </a:r>
            <a:r>
              <a:rPr lang="en-US" dirty="0" smtClean="0"/>
              <a:t>:</a:t>
            </a:r>
            <a:endParaRPr lang="en-US" dirty="0"/>
          </a:p>
          <a:p>
            <a:pPr marL="400050" lvl="1" indent="0">
              <a:buNone/>
            </a:pPr>
            <a:r>
              <a:rPr lang="en-US" b="1" i="1" dirty="0"/>
              <a:t>“802.11ax spec shall not support Ng=1 for sounding </a:t>
            </a:r>
            <a:r>
              <a:rPr lang="en-US" b="1" i="1" dirty="0" smtClean="0"/>
              <a:t>feedback. Note that the </a:t>
            </a:r>
            <a:r>
              <a:rPr lang="en-US" b="1" i="1" dirty="0" smtClean="0"/>
              <a:t>tone </a:t>
            </a:r>
            <a:r>
              <a:rPr lang="en-US" b="1" i="1" dirty="0"/>
              <a:t>grouping factor, Ng is defined with respect to data </a:t>
            </a:r>
            <a:r>
              <a:rPr lang="en-US" b="1" i="1" dirty="0" smtClean="0"/>
              <a:t>tones </a:t>
            </a:r>
            <a:r>
              <a:rPr lang="en-US" b="1" i="1" dirty="0"/>
              <a:t>of the 11ax PPDU. 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20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and diagram to the SFD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1800" b="1" i="1" dirty="0" smtClean="0"/>
              <a:t>The spec shall define an HE-NDP for collecting sounding feedback, whose frame format is shown in the diagram below. The presence and duration of packet extension at the end of HE-NDP is TBD</a:t>
            </a:r>
            <a:r>
              <a:rPr lang="en-US" sz="1800" b="1" i="1" dirty="0" smtClean="0"/>
              <a:t>.</a:t>
            </a:r>
          </a:p>
          <a:p>
            <a:pPr marL="57150" indent="0">
              <a:buNone/>
            </a:pPr>
            <a:endParaRPr lang="en-US" sz="1800" b="1" i="1" dirty="0"/>
          </a:p>
          <a:p>
            <a:pPr marL="57150" indent="0">
              <a:buNone/>
            </a:pPr>
            <a:endParaRPr lang="en-US" sz="1800" b="1" i="1" dirty="0" smtClean="0"/>
          </a:p>
          <a:p>
            <a:pPr marL="57150" indent="0">
              <a:buNone/>
            </a:pPr>
            <a:endParaRPr lang="en-US" sz="1800" b="1" i="1" dirty="0"/>
          </a:p>
          <a:p>
            <a:pPr marL="57150" indent="0">
              <a:buNone/>
            </a:pPr>
            <a:endParaRPr lang="en-US" sz="1800" b="1" dirty="0" smtClean="0"/>
          </a:p>
          <a:p>
            <a:pPr marL="57150" indent="0">
              <a:buNone/>
            </a:pPr>
            <a:endParaRPr lang="en-US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170323" y="39807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43200" y="39807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316077" y="39807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8954" y="39807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61831" y="39807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61516" y="39807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737838" y="39807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3316" y="40086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320956" y="39807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4144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25575"/>
              </p:ext>
            </p:extLst>
          </p:nvPr>
        </p:nvGraphicFramePr>
        <p:xfrm>
          <a:off x="762000" y="1143000"/>
          <a:ext cx="7239000" cy="3659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23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34282"/>
              </p:ext>
            </p:extLst>
          </p:nvPr>
        </p:nvGraphicFramePr>
        <p:xfrm>
          <a:off x="762000" y="3098772"/>
          <a:ext cx="7239000" cy="2354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57200" y="4572000"/>
            <a:ext cx="8382000" cy="152400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In these </a:t>
            </a:r>
            <a:r>
              <a:rPr lang="en-US" sz="2000" dirty="0" smtClean="0"/>
              <a:t>slides, we cover the following two topics</a:t>
            </a:r>
          </a:p>
          <a:p>
            <a:pPr lvl="1"/>
            <a:r>
              <a:rPr lang="en-US" sz="1600" dirty="0"/>
              <a:t>Tone grouping factors for </a:t>
            </a:r>
            <a:r>
              <a:rPr lang="en-US" sz="1600" dirty="0" smtClean="0"/>
              <a:t>CSI feedback</a:t>
            </a:r>
          </a:p>
          <a:p>
            <a:pPr lvl="2"/>
            <a:r>
              <a:rPr lang="en-US" sz="1400" dirty="0" smtClean="0"/>
              <a:t>Show simulations for MU-MIMO performance</a:t>
            </a:r>
          </a:p>
          <a:p>
            <a:pPr lvl="1"/>
            <a:r>
              <a:rPr lang="en-US" sz="1600" dirty="0" smtClean="0"/>
              <a:t>NDP Frame Format</a:t>
            </a:r>
            <a:endParaRPr lang="en-US" sz="1600" dirty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Propose the following</a:t>
            </a:r>
          </a:p>
          <a:p>
            <a:pPr lvl="1"/>
            <a:r>
              <a:rPr lang="en-US" altLang="ja-JP" sz="1600" dirty="0" smtClean="0"/>
              <a:t>Disallow Ng=1 feedback in 802.11ax</a:t>
            </a:r>
          </a:p>
          <a:p>
            <a:pPr lvl="1"/>
            <a:r>
              <a:rPr lang="en-US" altLang="ja-JP" sz="1600" dirty="0" smtClean="0"/>
              <a:t>Use the SU frame format for HE-NDP</a:t>
            </a:r>
          </a:p>
          <a:p>
            <a:endParaRPr lang="en-US" sz="1800" dirty="0" smtClean="0"/>
          </a:p>
          <a:p>
            <a:endParaRPr lang="en-US" altLang="ja-JP" sz="2000" dirty="0" smtClean="0"/>
          </a:p>
          <a:p>
            <a:r>
              <a:rPr lang="en-US" sz="1800" dirty="0" smtClean="0"/>
              <a:t>Terminology</a:t>
            </a:r>
            <a:r>
              <a:rPr lang="en-US" sz="1800" dirty="0"/>
              <a:t>: In these slides, tone grouping factor is always defined with respect to </a:t>
            </a:r>
            <a:r>
              <a:rPr lang="en-US" sz="1800" u="sng" dirty="0"/>
              <a:t>data</a:t>
            </a:r>
            <a:r>
              <a:rPr lang="en-US" sz="1800" dirty="0"/>
              <a:t> tones of the </a:t>
            </a:r>
            <a:r>
              <a:rPr lang="en-US" sz="1800" dirty="0" smtClean="0"/>
              <a:t>11ax PPDU (regardless of the LTF duration used in NDP or data packet)</a:t>
            </a:r>
            <a:endParaRPr lang="en-US" sz="1800" dirty="0"/>
          </a:p>
          <a:p>
            <a:pPr lvl="1"/>
            <a:r>
              <a:rPr lang="en-US" sz="1600" dirty="0"/>
              <a:t>E.g., Ng=4 in 11ax means </a:t>
            </a:r>
            <a:r>
              <a:rPr lang="en-US" sz="1600" dirty="0" smtClean="0"/>
              <a:t>1 </a:t>
            </a:r>
            <a:r>
              <a:rPr lang="en-US" sz="1600" dirty="0"/>
              <a:t>out of every 4 </a:t>
            </a:r>
            <a:r>
              <a:rPr lang="en-US" sz="1600" u="sng" dirty="0"/>
              <a:t>data</a:t>
            </a:r>
            <a:r>
              <a:rPr lang="en-US" sz="1600" dirty="0"/>
              <a:t> tones of 11ax packet</a:t>
            </a:r>
          </a:p>
          <a:p>
            <a:endParaRPr lang="en-US" altLang="ja-JP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114401</TotalTime>
  <Words>1819</Words>
  <Application>Microsoft Office PowerPoint</Application>
  <PresentationFormat>On-screen Show (4:3)</PresentationFormat>
  <Paragraphs>573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SimSun</vt:lpstr>
      <vt:lpstr>Arial</vt:lpstr>
      <vt:lpstr>Calibre Semibold</vt:lpstr>
      <vt:lpstr>Calibri</vt:lpstr>
      <vt:lpstr>Times New Roman</vt:lpstr>
      <vt:lpstr>802-11-Submission</vt:lpstr>
      <vt:lpstr>Tone Grouping Factors and NDP Format for 802.11ax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Tone Grouping Factors</vt:lpstr>
      <vt:lpstr>Simulations for Tone-grouping Factors </vt:lpstr>
      <vt:lpstr>Simulation Assumptions</vt:lpstr>
      <vt:lpstr>Simulation Results: D-NLOS</vt:lpstr>
      <vt:lpstr>Simulation Results: E-NLOS</vt:lpstr>
      <vt:lpstr>HE-NDP</vt:lpstr>
      <vt:lpstr>Summary</vt:lpstr>
      <vt:lpstr>Straw-poll 1</vt:lpstr>
      <vt:lpstr>Straw-poll 2</vt:lpstr>
      <vt:lpstr>Motion 1</vt:lpstr>
      <vt:lpstr>Motion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1889</cp:revision>
  <cp:lastPrinted>1998-02-10T13:28:06Z</cp:lastPrinted>
  <dcterms:created xsi:type="dcterms:W3CDTF">2007-05-21T21:00:37Z</dcterms:created>
  <dcterms:modified xsi:type="dcterms:W3CDTF">2015-09-14T07:02:40Z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