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70" r:id="rId2"/>
    <p:sldId id="515" r:id="rId3"/>
    <p:sldId id="473" r:id="rId4"/>
    <p:sldId id="478" r:id="rId5"/>
    <p:sldId id="475" r:id="rId6"/>
    <p:sldId id="474" r:id="rId7"/>
    <p:sldId id="477" r:id="rId8"/>
    <p:sldId id="504" r:id="rId9"/>
    <p:sldId id="481" r:id="rId10"/>
    <p:sldId id="517" r:id="rId11"/>
    <p:sldId id="518" r:id="rId12"/>
    <p:sldId id="519" r:id="rId13"/>
    <p:sldId id="520" r:id="rId14"/>
    <p:sldId id="521" r:id="rId15"/>
    <p:sldId id="523" r:id="rId16"/>
    <p:sldId id="526" r:id="rId17"/>
    <p:sldId id="514" r:id="rId18"/>
    <p:sldId id="524" r:id="rId19"/>
    <p:sldId id="516" r:id="rId20"/>
    <p:sldId id="525" r:id="rId2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9251" autoAdjust="0"/>
  </p:normalViewPr>
  <p:slideViewPr>
    <p:cSldViewPr>
      <p:cViewPr varScale="1">
        <p:scale>
          <a:sx n="92" d="100"/>
          <a:sy n="92" d="100"/>
        </p:scale>
        <p:origin x="134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23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246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184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87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41399" y="6475413"/>
            <a:ext cx="2202526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79871" y="6475413"/>
            <a:ext cx="21640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802.11-15/1071r0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pmonajem@cisco.com" TargetMode="External"/><Relationship Id="rId4" Type="http://schemas.openxmlformats.org/officeDocument/2006/relationships/hyperlink" Target="mailto:brianh@cisco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Kazuyuki.Sakoda@am.sony.com" TargetMode="External"/><Relationship Id="rId7" Type="http://schemas.openxmlformats.org/officeDocument/2006/relationships/hyperlink" Target="mailto:Masahito.Mori@jp.sony.com" TargetMode="External"/><Relationship Id="rId2" Type="http://schemas.openxmlformats.org/officeDocument/2006/relationships/hyperlink" Target="mailto:lv.kaiying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uichi.Morioka@jp.sony.com" TargetMode="External"/><Relationship Id="rId5" Type="http://schemas.openxmlformats.org/officeDocument/2006/relationships/hyperlink" Target="mailto:Eisuke.Sakai@jp.sony.com" TargetMode="External"/><Relationship Id="rId4" Type="http://schemas.openxmlformats.org/officeDocument/2006/relationships/hyperlink" Target="mailto:YusukeC.Tanaka@jp.sony.com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sz="2400" dirty="0" smtClean="0"/>
              <a:t>Tone Grouping Factors and NDP Format for 802.11ax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19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704252"/>
              </p:ext>
            </p:extLst>
          </p:nvPr>
        </p:nvGraphicFramePr>
        <p:xfrm>
          <a:off x="685800" y="2362200"/>
          <a:ext cx="7772400" cy="2674369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846722"/>
                <a:gridCol w="1248247"/>
                <a:gridCol w="1615105"/>
                <a:gridCol w="811439"/>
                <a:gridCol w="2250887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Name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Company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Address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Sameer </a:t>
                      </a:r>
                      <a:r>
                        <a:rPr lang="en-US" sz="1000" dirty="0" err="1" smtClean="0">
                          <a:effectLst/>
                        </a:rPr>
                        <a:t>Vermani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Qualcomm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0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5775 </a:t>
                      </a:r>
                      <a:r>
                        <a:rPr lang="en-US" sz="1000" dirty="0">
                          <a:effectLst/>
                        </a:rPr>
                        <a:t>Morehouse </a:t>
                      </a:r>
                      <a:r>
                        <a:rPr lang="en-US" sz="1000" dirty="0" err="1">
                          <a:effectLst/>
                        </a:rPr>
                        <a:t>Dr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San Diego, </a:t>
                      </a:r>
                      <a:r>
                        <a:rPr lang="en-US" sz="1000" dirty="0" smtClean="0">
                          <a:effectLst/>
                        </a:rPr>
                        <a:t>CA</a:t>
                      </a: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svverman@qti.qualcomm.com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Alice </a:t>
                      </a:r>
                      <a:r>
                        <a:rPr lang="en-US" sz="1000" dirty="0" smtClean="0">
                          <a:effectLst/>
                        </a:rPr>
                        <a:t>Chen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Qualcomm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Lin Yang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Qualcomm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Bin Tian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Tao Tian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Arjun Bharadwaj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Hemanth Sampath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Richard Van Nee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Netherlands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Allert Van Zelst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Youhan Kim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VK Jones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Tone Grouping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600" b="1" dirty="0">
                <a:solidFill>
                  <a:srgbClr val="000000"/>
                </a:solidFill>
              </a:rPr>
              <a:t>In 802.11ac, the process of sub-sampling the </a:t>
            </a:r>
            <a:r>
              <a:rPr lang="en-US" sz="1600" b="1" dirty="0" smtClean="0">
                <a:solidFill>
                  <a:srgbClr val="000000"/>
                </a:solidFill>
              </a:rPr>
              <a:t>CSI feedback </a:t>
            </a:r>
            <a:r>
              <a:rPr lang="en-US" sz="1600" b="1" dirty="0">
                <a:solidFill>
                  <a:srgbClr val="000000"/>
                </a:solidFill>
              </a:rPr>
              <a:t>is called tone-grouping</a:t>
            </a:r>
          </a:p>
          <a:p>
            <a:pPr lvl="1"/>
            <a:r>
              <a:rPr lang="en-US" sz="1400" dirty="0">
                <a:solidFill>
                  <a:srgbClr val="000000"/>
                </a:solidFill>
              </a:rPr>
              <a:t>Sending one value of V or one value of S for a “group” of tones</a:t>
            </a:r>
          </a:p>
          <a:p>
            <a:pPr lvl="2"/>
            <a:r>
              <a:rPr lang="en-US" sz="1200" dirty="0">
                <a:solidFill>
                  <a:srgbClr val="000000"/>
                </a:solidFill>
              </a:rPr>
              <a:t>E.g. Tone grouping factor, Ng =2 means that one V is sent for a group of 2 tones</a:t>
            </a:r>
          </a:p>
          <a:p>
            <a:pPr lvl="2"/>
            <a:r>
              <a:rPr lang="en-US" sz="1200" dirty="0">
                <a:solidFill>
                  <a:srgbClr val="000000"/>
                </a:solidFill>
              </a:rPr>
              <a:t>Once Ng has been chosen, Ng’ = 2* Ng is the tone-grouping factor used for S  </a:t>
            </a:r>
          </a:p>
          <a:p>
            <a:pPr marL="457200" lvl="1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lvl="0"/>
            <a:r>
              <a:rPr lang="en-US" sz="1600" b="1" dirty="0">
                <a:solidFill>
                  <a:srgbClr val="000000"/>
                </a:solidFill>
              </a:rPr>
              <a:t>Ng=1 feedback in 11ax would be prohibitively expensive</a:t>
            </a:r>
          </a:p>
          <a:p>
            <a:pPr lvl="1"/>
            <a:r>
              <a:rPr lang="en-US" sz="1400" dirty="0">
                <a:solidFill>
                  <a:srgbClr val="000000"/>
                </a:solidFill>
              </a:rPr>
              <a:t>Would be approximately 4 times in size compared to Ng=1 feedback in </a:t>
            </a:r>
            <a:r>
              <a:rPr lang="en-US" sz="1400" dirty="0" smtClean="0">
                <a:solidFill>
                  <a:srgbClr val="000000"/>
                </a:solidFill>
              </a:rPr>
              <a:t>11ac </a:t>
            </a:r>
          </a:p>
          <a:p>
            <a:pPr lvl="2"/>
            <a:r>
              <a:rPr lang="en-US" sz="1200" dirty="0" smtClean="0">
                <a:solidFill>
                  <a:srgbClr val="000000"/>
                </a:solidFill>
              </a:rPr>
              <a:t>Tones in 11ax are 4 times thinner </a:t>
            </a:r>
            <a:endParaRPr lang="en-US" sz="1200" dirty="0">
              <a:solidFill>
                <a:srgbClr val="000000"/>
              </a:solidFill>
            </a:endParaRPr>
          </a:p>
          <a:p>
            <a:pPr lvl="1"/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b="1" dirty="0">
                <a:solidFill>
                  <a:srgbClr val="000000"/>
                </a:solidFill>
              </a:rPr>
              <a:t>Based on </a:t>
            </a:r>
            <a:r>
              <a:rPr lang="en-US" sz="1600" b="1" dirty="0" smtClean="0">
                <a:solidFill>
                  <a:srgbClr val="000000"/>
                </a:solidFill>
              </a:rPr>
              <a:t>our </a:t>
            </a:r>
            <a:r>
              <a:rPr lang="en-US" sz="1600" b="1" dirty="0">
                <a:solidFill>
                  <a:srgbClr val="000000"/>
                </a:solidFill>
              </a:rPr>
              <a:t>results, even Ng=4 for 11ax works for indoor channels</a:t>
            </a:r>
          </a:p>
          <a:p>
            <a:pPr lvl="1"/>
            <a:r>
              <a:rPr lang="en-US" sz="1400" dirty="0">
                <a:solidFill>
                  <a:srgbClr val="000000"/>
                </a:solidFill>
              </a:rPr>
              <a:t>Will show simulation results </a:t>
            </a:r>
            <a:r>
              <a:rPr lang="en-US" sz="1400" dirty="0" smtClean="0">
                <a:solidFill>
                  <a:srgbClr val="000000"/>
                </a:solidFill>
              </a:rPr>
              <a:t>in subsequent slides</a:t>
            </a:r>
            <a:endParaRPr lang="en-US" sz="1400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b="1" dirty="0">
                <a:solidFill>
                  <a:srgbClr val="000000"/>
                </a:solidFill>
              </a:rPr>
              <a:t>Suggest restricting Ng to be greater than equal to 2 for 11ax</a:t>
            </a:r>
          </a:p>
          <a:p>
            <a:pPr lvl="1"/>
            <a:r>
              <a:rPr lang="en-US" sz="1400" dirty="0">
                <a:solidFill>
                  <a:srgbClr val="000000"/>
                </a:solidFill>
              </a:rPr>
              <a:t>Ng=4 works well for most practical scenarios where MU-MIMO will be used </a:t>
            </a:r>
          </a:p>
          <a:p>
            <a:pPr lvl="1"/>
            <a:r>
              <a:rPr lang="en-US" sz="1400" dirty="0">
                <a:solidFill>
                  <a:srgbClr val="000000"/>
                </a:solidFill>
              </a:rPr>
              <a:t>Ng=2 might have some use for outdoor channels</a:t>
            </a:r>
          </a:p>
          <a:p>
            <a:pPr lvl="1"/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61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Simulations for Tone-grouping Factors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Compared the 20MHz DL MU-MIMO performance with various options </a:t>
            </a:r>
          </a:p>
          <a:p>
            <a:pPr lvl="1"/>
            <a:r>
              <a:rPr lang="en-US" sz="1600" dirty="0"/>
              <a:t>Tone-grouping </a:t>
            </a:r>
            <a:r>
              <a:rPr lang="en-US" sz="1600" dirty="0" smtClean="0"/>
              <a:t>factor, Ng=1 and 4</a:t>
            </a:r>
            <a:endParaRPr lang="en-US" sz="1600" dirty="0"/>
          </a:p>
          <a:p>
            <a:pPr lvl="1"/>
            <a:r>
              <a:rPr lang="en-US" sz="1600" dirty="0" smtClean="0"/>
              <a:t>LTF durations used in NDP</a:t>
            </a:r>
          </a:p>
          <a:p>
            <a:pPr lvl="2"/>
            <a:r>
              <a:rPr lang="en-US" sz="1400" dirty="0"/>
              <a:t>4</a:t>
            </a:r>
            <a:r>
              <a:rPr lang="en-US" sz="1400" dirty="0" smtClean="0"/>
              <a:t>x when Ng=1, and 1x  when Ng=4</a:t>
            </a:r>
          </a:p>
          <a:p>
            <a:pPr lvl="2"/>
            <a:r>
              <a:rPr lang="en-US" sz="1400" dirty="0" smtClean="0"/>
              <a:t>1x LTFs in NDP have two options</a:t>
            </a:r>
          </a:p>
          <a:p>
            <a:pPr lvl="3"/>
            <a:r>
              <a:rPr lang="en-US" sz="1400" dirty="0" smtClean="0"/>
              <a:t>VHT-LTF with 56 tones</a:t>
            </a:r>
          </a:p>
          <a:p>
            <a:pPr lvl="3"/>
            <a:r>
              <a:rPr lang="en-US" sz="1400" dirty="0" smtClean="0"/>
              <a:t>HE-1x-LTF: A </a:t>
            </a:r>
            <a:r>
              <a:rPr lang="en-US" sz="1400" dirty="0" smtClean="0"/>
              <a:t>modified VHT-LTF with more edge tones leading to total 60 tones</a:t>
            </a:r>
          </a:p>
          <a:p>
            <a:pPr lvl="1"/>
            <a:r>
              <a:rPr lang="en-US" sz="1600" dirty="0" smtClean="0"/>
              <a:t>Tried both 2x and 4x LTFs in DL MU-MIMO data packet</a:t>
            </a:r>
          </a:p>
          <a:p>
            <a:pPr lvl="2"/>
            <a:r>
              <a:rPr lang="en-US" sz="1400" dirty="0" smtClean="0"/>
              <a:t>Minimal performance difference for indoor channels</a:t>
            </a:r>
          </a:p>
          <a:p>
            <a:endParaRPr lang="en-US" sz="1800" dirty="0" smtClean="0"/>
          </a:p>
          <a:p>
            <a:r>
              <a:rPr lang="en-US" sz="1800" b="1" dirty="0" smtClean="0"/>
              <a:t>Show that Ng=4 with 1x LTFs in NDP (and no edge tone augmentation) has good </a:t>
            </a:r>
            <a:r>
              <a:rPr lang="en-US" sz="1800" b="1" dirty="0" smtClean="0"/>
              <a:t>performance for </a:t>
            </a:r>
            <a:r>
              <a:rPr lang="en-US" sz="1800" b="1" dirty="0" smtClean="0"/>
              <a:t>indoor channels</a:t>
            </a:r>
          </a:p>
          <a:p>
            <a:pPr lvl="1"/>
            <a:r>
              <a:rPr lang="en-US" sz="1600" dirty="0"/>
              <a:t>Similar performance as Ng=1 with 4x </a:t>
            </a:r>
            <a:r>
              <a:rPr lang="en-US" sz="1600" dirty="0" smtClean="0"/>
              <a:t>LTFs in NDP</a:t>
            </a:r>
            <a:endParaRPr lang="en-US" sz="1600" dirty="0"/>
          </a:p>
          <a:p>
            <a:pPr lvl="1"/>
            <a:r>
              <a:rPr lang="en-US" sz="1600" dirty="0" smtClean="0"/>
              <a:t>Assumed simple linear interpolation at the AP and phase alignment of V</a:t>
            </a:r>
            <a:endParaRPr lang="en-US" sz="1600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sz="1800" b="1" dirty="0"/>
              <a:t>Simulated both channel models D-NLOS and E-NLOS</a:t>
            </a:r>
          </a:p>
          <a:p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Sameer Vermani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07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Considered a 20MHz DL MU-MIMO system with 8 </a:t>
            </a:r>
            <a:r>
              <a:rPr lang="en-US" sz="1800" dirty="0" err="1" smtClean="0"/>
              <a:t>Tx</a:t>
            </a:r>
            <a:r>
              <a:rPr lang="en-US" sz="1800" dirty="0" smtClean="0"/>
              <a:t> AP, and 3 STAs with 2 Rx antennas each, 2 streams per STA</a:t>
            </a:r>
            <a:endParaRPr lang="en-US" sz="1400" dirty="0" smtClean="0"/>
          </a:p>
          <a:p>
            <a:r>
              <a:rPr lang="en-US" sz="1800" dirty="0" smtClean="0"/>
              <a:t>MMSE precoding done at the AP</a:t>
            </a:r>
          </a:p>
          <a:p>
            <a:pPr lvl="1"/>
            <a:r>
              <a:rPr lang="en-US" sz="1400" dirty="0" smtClean="0"/>
              <a:t>Capacity averaged post processing SINRs mapped to PHY throughputs using AWGN rate table</a:t>
            </a:r>
          </a:p>
          <a:p>
            <a:r>
              <a:rPr lang="en-US" sz="1800" dirty="0" smtClean="0"/>
              <a:t>Plot the 10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percentile and 50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percentile PHY throughputs for 200 channel realizations of D-NLOS/E-NLOS as a function of path-loss</a:t>
            </a:r>
          </a:p>
          <a:p>
            <a:pPr lvl="1"/>
            <a:r>
              <a:rPr lang="en-US" sz="1400" dirty="0" smtClean="0"/>
              <a:t>Sum PHY throughput at the AP</a:t>
            </a:r>
          </a:p>
          <a:p>
            <a:r>
              <a:rPr lang="en-US" sz="1800" dirty="0" smtClean="0"/>
              <a:t>Aging Loss = -30 </a:t>
            </a:r>
            <a:r>
              <a:rPr lang="en-US" sz="1800" dirty="0" err="1" smtClean="0"/>
              <a:t>dBc</a:t>
            </a:r>
            <a:endParaRPr lang="en-US" sz="1800" dirty="0" smtClean="0"/>
          </a:p>
          <a:p>
            <a:r>
              <a:rPr lang="en-US" sz="1800" dirty="0" err="1" smtClean="0"/>
              <a:t>Tx</a:t>
            </a:r>
            <a:r>
              <a:rPr lang="en-US" sz="1800" dirty="0" smtClean="0"/>
              <a:t> Distortion = -35 </a:t>
            </a:r>
            <a:r>
              <a:rPr lang="en-US" sz="1800" dirty="0" err="1" smtClean="0"/>
              <a:t>dBc</a:t>
            </a:r>
            <a:endParaRPr lang="en-US" sz="1800" dirty="0" smtClean="0"/>
          </a:p>
          <a:p>
            <a:r>
              <a:rPr lang="en-US" sz="1800" dirty="0" smtClean="0"/>
              <a:t>Channel estimation loss is considered both in sounding and in actual data transmission</a:t>
            </a:r>
          </a:p>
          <a:p>
            <a:r>
              <a:rPr lang="en-US" sz="1800" dirty="0" smtClean="0"/>
              <a:t>No quantization is considered to isolate the impact of interpolations</a:t>
            </a:r>
          </a:p>
          <a:p>
            <a:r>
              <a:rPr lang="en-US" sz="1800" dirty="0" smtClean="0"/>
              <a:t>No smoothing at the STA is assumed </a:t>
            </a: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Sameer Vermani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86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Results: D-NLOS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Ng=4 feedback with 1x LTFs in NDP shows some smoothing gain compared to Ng=1 with 4x LTFs in NDP</a:t>
            </a:r>
          </a:p>
          <a:p>
            <a:pPr lvl="1"/>
            <a:r>
              <a:rPr lang="en-US" sz="1400" dirty="0" smtClean="0"/>
              <a:t>In reality Ng=1 can also benefit from smoothing </a:t>
            </a:r>
          </a:p>
          <a:p>
            <a:pPr lvl="1"/>
            <a:r>
              <a:rPr lang="en-US" sz="1400" dirty="0" smtClean="0"/>
              <a:t>Nevertheless, these results give confidence in Ng=4 with 1x LTFs in NDP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Sameer Vermani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17520"/>
            <a:ext cx="4391640" cy="330151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3440" y="3017520"/>
            <a:ext cx="4389120" cy="3299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29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Results: E-NLOS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Ng=4 feedback with 1x LTFs in NDP shows some smoothing gain compared to Ng=1 with 4x LTFs in NDP</a:t>
            </a:r>
          </a:p>
          <a:p>
            <a:pPr lvl="1"/>
            <a:r>
              <a:rPr lang="en-US" sz="1400" dirty="0" smtClean="0"/>
              <a:t>In reality Ng=1 can also benefit from smoothing </a:t>
            </a:r>
          </a:p>
          <a:p>
            <a:pPr lvl="1"/>
            <a:r>
              <a:rPr lang="en-US" sz="1400" dirty="0" smtClean="0"/>
              <a:t>Nevertheless, these results give confidence in Ng=4 with 1x LTFs in NDP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Sameer Vermani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17520"/>
            <a:ext cx="4389120" cy="329962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3440" y="3017520"/>
            <a:ext cx="4389120" cy="3299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06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HE-NDP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/>
              <a:t>HE-NDP is needed to cover outdoor use-case</a:t>
            </a:r>
          </a:p>
          <a:p>
            <a:pPr lvl="1"/>
            <a:r>
              <a:rPr lang="en-US" sz="1600" dirty="0" smtClean="0"/>
              <a:t>May allow </a:t>
            </a:r>
            <a:r>
              <a:rPr lang="en-US" sz="1600" dirty="0"/>
              <a:t>multiple HE-LTF durations in an </a:t>
            </a:r>
            <a:r>
              <a:rPr lang="en-US" sz="1600" dirty="0" smtClean="0"/>
              <a:t>HE-NDP</a:t>
            </a:r>
          </a:p>
          <a:p>
            <a:pPr lvl="2"/>
            <a:r>
              <a:rPr lang="en-US" sz="1400" dirty="0" smtClean="0"/>
              <a:t>A subset of 1x, 2x and 4x LTFs may be allowed</a:t>
            </a:r>
            <a:endParaRPr lang="en-US" sz="1400" dirty="0"/>
          </a:p>
          <a:p>
            <a:pPr marL="0" indent="0">
              <a:buNone/>
            </a:pPr>
            <a:endParaRPr lang="en-US" sz="1800" dirty="0" smtClean="0"/>
          </a:p>
          <a:p>
            <a:pPr marL="342900" lvl="1" indent="-342900">
              <a:buFontTx/>
              <a:buChar char="•"/>
            </a:pPr>
            <a:r>
              <a:rPr lang="en-US" sz="1800" b="1" dirty="0">
                <a:ea typeface="+mn-ea"/>
                <a:cs typeface="+mn-cs"/>
              </a:rPr>
              <a:t>Re-use the SU frame format for the HE-NDP </a:t>
            </a:r>
            <a:endParaRPr lang="en-US" sz="1800" b="1" dirty="0" smtClean="0">
              <a:ea typeface="+mn-ea"/>
              <a:cs typeface="+mn-cs"/>
            </a:endParaRPr>
          </a:p>
          <a:p>
            <a:pPr lvl="1"/>
            <a:r>
              <a:rPr lang="en-US" sz="1600" dirty="0" smtClean="0"/>
              <a:t>HE-SIG-B is not needed</a:t>
            </a:r>
          </a:p>
          <a:p>
            <a:pPr lvl="1"/>
            <a:r>
              <a:rPr lang="en-US" sz="1600" dirty="0" smtClean="0"/>
              <a:t>May need some packet extension at the end</a:t>
            </a:r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Sameer Vermani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961807" y="4572006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 smtClean="0"/>
              <a:t>L-STF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534684" y="4572005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 smtClean="0"/>
              <a:t>L-LTF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107561" y="4572004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 smtClean="0"/>
              <a:t>L-SIG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680438" y="4572003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 smtClean="0"/>
              <a:t>RL-SIG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253315" y="4572000"/>
            <a:ext cx="703130" cy="28644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00" dirty="0" smtClean="0"/>
              <a:t>HE-SIG-A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953000" y="4572001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 smtClean="0"/>
              <a:t>HE-STF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529322" y="4572000"/>
            <a:ext cx="1583118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 smtClean="0"/>
              <a:t>HE-LTFs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4800" y="4599913"/>
            <a:ext cx="1523872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Format of HE-NDP 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7112440" y="4572000"/>
            <a:ext cx="757411" cy="286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Packet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Extension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92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Ng=1 feedback is very expensive for 11ax</a:t>
            </a:r>
          </a:p>
          <a:p>
            <a:pPr lvl="1"/>
            <a:r>
              <a:rPr lang="en-US" sz="1600" dirty="0" smtClean="0"/>
              <a:t>Has 4 times overhead when compared to the Ng=1 feedback of 11ac</a:t>
            </a:r>
          </a:p>
          <a:p>
            <a:endParaRPr lang="en-US" dirty="0"/>
          </a:p>
          <a:p>
            <a:r>
              <a:rPr lang="en-US" b="1" dirty="0"/>
              <a:t>Showed simulations to show that Ng=4 in 11ax gives satisfactory performance in indoor channels for MU-MIMO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Suggest disallowing Ng=1 sounding feedback in 802.11ax</a:t>
            </a:r>
          </a:p>
          <a:p>
            <a:endParaRPr lang="en-US" b="1" dirty="0"/>
          </a:p>
          <a:p>
            <a:r>
              <a:rPr lang="en-US" b="1" dirty="0" smtClean="0"/>
              <a:t>Also recommend to use the SU frame format for HE-NDP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53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</a:t>
            </a:r>
            <a:r>
              <a:rPr lang="en-US" dirty="0"/>
              <a:t>to add the following text to the </a:t>
            </a:r>
            <a:r>
              <a:rPr lang="en-US" dirty="0" err="1" smtClean="0"/>
              <a:t>TGax</a:t>
            </a:r>
            <a:r>
              <a:rPr lang="en-US" dirty="0" smtClean="0"/>
              <a:t> spec </a:t>
            </a:r>
            <a:r>
              <a:rPr lang="en-US" dirty="0"/>
              <a:t>framework document:</a:t>
            </a:r>
          </a:p>
          <a:p>
            <a:endParaRPr lang="en-US" dirty="0"/>
          </a:p>
          <a:p>
            <a:pPr marL="400050" lvl="1" indent="0">
              <a:buNone/>
            </a:pPr>
            <a:r>
              <a:rPr lang="en-US" b="1" dirty="0" smtClean="0"/>
              <a:t>“802.11ax spec shall not support Ng=1 for sounding feedback </a:t>
            </a:r>
            <a:r>
              <a:rPr lang="en-US" dirty="0" smtClean="0"/>
              <a:t>”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9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following HE-NDP frame format for 802.11ax?</a:t>
            </a:r>
          </a:p>
          <a:p>
            <a:pPr lvl="1"/>
            <a:r>
              <a:rPr lang="en-US" dirty="0" smtClean="0"/>
              <a:t>Packet extension at the end of HE-NDP is TBD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2170323" y="3200406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 smtClean="0"/>
              <a:t>L-STF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743200" y="3200405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 smtClean="0"/>
              <a:t>L-LTF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316077" y="3200404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 smtClean="0"/>
              <a:t>L-SIG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888954" y="3200403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 smtClean="0"/>
              <a:t>RL-SIG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4461831" y="3200400"/>
            <a:ext cx="703130" cy="28644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00" dirty="0" smtClean="0"/>
              <a:t>HE-SIG-A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5161516" y="3200401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 smtClean="0"/>
              <a:t>HE-STF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737838" y="3200400"/>
            <a:ext cx="1583118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 smtClean="0"/>
              <a:t>HE-LTFs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3316" y="3228313"/>
            <a:ext cx="1523872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Format of HE-NDP 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7320956" y="3200400"/>
            <a:ext cx="757411" cy="286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Packet Extension</a:t>
            </a:r>
          </a:p>
        </p:txBody>
      </p:sp>
    </p:spTree>
    <p:extLst>
      <p:ext uri="{BB962C8B-B14F-4D97-AF65-F5344CB8AC3E}">
        <p14:creationId xmlns:p14="http://schemas.microsoft.com/office/powerpoint/2010/main" val="59799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following text to the </a:t>
            </a:r>
            <a:r>
              <a:rPr lang="en-US" dirty="0" err="1" smtClean="0"/>
              <a:t>TGax</a:t>
            </a:r>
            <a:r>
              <a:rPr lang="en-US" dirty="0" smtClean="0"/>
              <a:t> spec framework document:</a:t>
            </a:r>
          </a:p>
          <a:p>
            <a:endParaRPr lang="en-US" dirty="0"/>
          </a:p>
          <a:p>
            <a:pPr marL="400050" lvl="1" indent="0">
              <a:buNone/>
            </a:pPr>
            <a:r>
              <a:rPr lang="en-US" b="1" dirty="0"/>
              <a:t>“802.11ax spec shall not support Ng=1 for sounding feedback </a:t>
            </a:r>
            <a:r>
              <a:rPr lang="en-US" dirty="0"/>
              <a:t>”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/>
              <a:t>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2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113153"/>
              </p:ext>
            </p:extLst>
          </p:nvPr>
        </p:nvGraphicFramePr>
        <p:xfrm>
          <a:off x="914400" y="19050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1-408-765-9698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+408-222-2500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标题 18"/>
          <p:cNvSpPr txBox="1">
            <a:spLocks/>
          </p:cNvSpPr>
          <p:nvPr/>
        </p:nvSpPr>
        <p:spPr bwMode="auto">
          <a:xfrm>
            <a:off x="795770" y="1600200"/>
            <a:ext cx="777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82048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following text and diagram to the SFD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57150" indent="0">
              <a:buNone/>
            </a:pPr>
            <a:r>
              <a:rPr lang="en-US" sz="1800" b="1" i="1" dirty="0" smtClean="0"/>
              <a:t>The spec shall define an HE-NDP for collecting sounding feedback, whose frame format is shown in the diagram below. The presence and duration of packet extension at the end of HE-NDP is TBD.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170323" y="3980761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 smtClean="0"/>
              <a:t>L-STF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743200" y="3980760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 smtClean="0"/>
              <a:t>L-LTF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316077" y="3980759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 smtClean="0"/>
              <a:t>L-SIG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888954" y="3980758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 smtClean="0"/>
              <a:t>RL-SIG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461831" y="3980755"/>
            <a:ext cx="703130" cy="28644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00" dirty="0" smtClean="0"/>
              <a:t>HE-SIG-A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161516" y="3980756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 smtClean="0"/>
              <a:t>HE-STF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737838" y="3980755"/>
            <a:ext cx="1583118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 smtClean="0"/>
              <a:t>HE-LTFs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3316" y="4008668"/>
            <a:ext cx="1523872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Format of HE-NDP 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7320956" y="3980755"/>
            <a:ext cx="757411" cy="286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Packet Extension</a:t>
            </a:r>
          </a:p>
        </p:txBody>
      </p:sp>
    </p:spTree>
    <p:extLst>
      <p:ext uri="{BB962C8B-B14F-4D97-AF65-F5344CB8AC3E}">
        <p14:creationId xmlns:p14="http://schemas.microsoft.com/office/powerpoint/2010/main" val="414490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725575"/>
              </p:ext>
            </p:extLst>
          </p:nvPr>
        </p:nvGraphicFramePr>
        <p:xfrm>
          <a:off x="762000" y="1143000"/>
          <a:ext cx="7239000" cy="36598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Sudhir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Srinivasa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(Cont’d)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Saga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Tamhane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Hui-Ling Lou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brianh@cisco.com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pmonajem@cisco.com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613231"/>
              </p:ext>
            </p:extLst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440243"/>
              </p:ext>
            </p:extLst>
          </p:nvPr>
        </p:nvGraphicFramePr>
        <p:xfrm>
          <a:off x="762000" y="914400"/>
          <a:ext cx="7239000" cy="47560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latin typeface="Times New Roman"/>
                          <a:ea typeface="Times New Roman"/>
                          <a:cs typeface="Arial"/>
                        </a:rPr>
                        <a:t>Tianyu</a:t>
                      </a: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Eric Wong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Apple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Cupertino, </a:t>
                      </a: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CA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+1-408-9745967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ericwong@apple.com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Chris Hartman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Aon Mujtaba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Joonsuk Kim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joonsuk@apple.com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Guoqing Li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+1-408-974-9164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guoqing_li@apple.com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837617"/>
              </p:ext>
            </p:extLst>
          </p:nvPr>
        </p:nvGraphicFramePr>
        <p:xfrm>
          <a:off x="762000" y="914400"/>
          <a:ext cx="7239000" cy="21843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 Corp.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zh-CN" altLang="zh-CN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lv.kaiying@zte.com.cn</a:t>
                      </a: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Yao.ke@zte.com.cn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Sun.bo1@zte.com.cn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 TX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634282"/>
              </p:ext>
            </p:extLst>
          </p:nvPr>
        </p:nvGraphicFramePr>
        <p:xfrm>
          <a:off x="762000" y="3098772"/>
          <a:ext cx="7239000" cy="23548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Kazuyuki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Sakoda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    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Sony Electronics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Kazuyuki.Sakoda@am.sony.com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Yusuke Tanaka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YusukeC.Tanaka@jp.sony.com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Eisuke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Sakai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Eisuke.Sakai@jp.sony.com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Yuichi Morioka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Yuichi.Morioka@jp.sony.com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Masahito Mori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Masahito.Mori@jp.sony.com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802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 bwMode="auto">
          <a:xfrm>
            <a:off x="457200" y="4572000"/>
            <a:ext cx="8382000" cy="1524000"/>
          </a:xfrm>
          <a:prstGeom prst="round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Introduction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1" y="1524000"/>
            <a:ext cx="8305799" cy="4724400"/>
          </a:xfrm>
          <a:prstGeom prst="rect">
            <a:avLst/>
          </a:prstGeom>
        </p:spPr>
        <p:txBody>
          <a:bodyPr/>
          <a:lstStyle/>
          <a:p>
            <a:r>
              <a:rPr lang="en-US" sz="2000" dirty="0"/>
              <a:t>In these </a:t>
            </a:r>
            <a:r>
              <a:rPr lang="en-US" sz="2000" dirty="0" smtClean="0"/>
              <a:t>slides, we cover the following two topics</a:t>
            </a:r>
          </a:p>
          <a:p>
            <a:pPr lvl="1"/>
            <a:r>
              <a:rPr lang="en-US" sz="1600" dirty="0"/>
              <a:t>Tone grouping factors for </a:t>
            </a:r>
            <a:r>
              <a:rPr lang="en-US" sz="1600" dirty="0" smtClean="0"/>
              <a:t>CSI feedback</a:t>
            </a:r>
          </a:p>
          <a:p>
            <a:pPr lvl="2"/>
            <a:r>
              <a:rPr lang="en-US" sz="1400" dirty="0" smtClean="0"/>
              <a:t>Show simulations for MU-MIMO performance</a:t>
            </a:r>
          </a:p>
          <a:p>
            <a:pPr lvl="1"/>
            <a:r>
              <a:rPr lang="en-US" sz="1600" dirty="0" smtClean="0"/>
              <a:t>NDP Frame Format</a:t>
            </a:r>
            <a:endParaRPr lang="en-US" sz="1600" dirty="0"/>
          </a:p>
          <a:p>
            <a:endParaRPr lang="en-US" altLang="ja-JP" sz="2000" dirty="0" smtClean="0"/>
          </a:p>
          <a:p>
            <a:r>
              <a:rPr lang="en-US" altLang="ja-JP" sz="2000" dirty="0" smtClean="0"/>
              <a:t>Propose the following</a:t>
            </a:r>
          </a:p>
          <a:p>
            <a:pPr lvl="1"/>
            <a:r>
              <a:rPr lang="en-US" altLang="ja-JP" sz="1600" dirty="0" smtClean="0"/>
              <a:t>Disallow Ng=1 feedback in 802.11ax</a:t>
            </a:r>
          </a:p>
          <a:p>
            <a:pPr lvl="1"/>
            <a:r>
              <a:rPr lang="en-US" altLang="ja-JP" sz="1600" dirty="0" smtClean="0"/>
              <a:t>Use the SU frame format for HE-NDP</a:t>
            </a:r>
          </a:p>
          <a:p>
            <a:endParaRPr lang="en-US" sz="1800" dirty="0" smtClean="0"/>
          </a:p>
          <a:p>
            <a:endParaRPr lang="en-US" altLang="ja-JP" sz="2000" dirty="0" smtClean="0"/>
          </a:p>
          <a:p>
            <a:r>
              <a:rPr lang="en-US" sz="1800" dirty="0" smtClean="0"/>
              <a:t>Terminology</a:t>
            </a:r>
            <a:r>
              <a:rPr lang="en-US" sz="1800" dirty="0"/>
              <a:t>: In these slides, tone grouping factor is always defined with respect to </a:t>
            </a:r>
            <a:r>
              <a:rPr lang="en-US" sz="1800" u="sng" dirty="0"/>
              <a:t>data</a:t>
            </a:r>
            <a:r>
              <a:rPr lang="en-US" sz="1800" dirty="0"/>
              <a:t> tones of the </a:t>
            </a:r>
            <a:r>
              <a:rPr lang="en-US" sz="1800" dirty="0" smtClean="0"/>
              <a:t>11ax PPDU (regardless of the LTF duration used in NDP or data packet)</a:t>
            </a:r>
            <a:endParaRPr lang="en-US" sz="1800" dirty="0"/>
          </a:p>
          <a:p>
            <a:pPr lvl="1"/>
            <a:r>
              <a:rPr lang="en-US" sz="1600" dirty="0"/>
              <a:t>E.g., Ng=4 in 11ax means </a:t>
            </a:r>
            <a:r>
              <a:rPr lang="en-US" sz="1600" dirty="0" smtClean="0"/>
              <a:t>1 </a:t>
            </a:r>
            <a:r>
              <a:rPr lang="en-US" sz="1600" dirty="0"/>
              <a:t>out of every 4 </a:t>
            </a:r>
            <a:r>
              <a:rPr lang="en-US" sz="1600" u="sng" dirty="0"/>
              <a:t>data</a:t>
            </a:r>
            <a:r>
              <a:rPr lang="en-US" sz="1600" dirty="0"/>
              <a:t> tones of 11ax packet</a:t>
            </a:r>
          </a:p>
          <a:p>
            <a:endParaRPr lang="en-US" altLang="ja-JP" sz="2000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9366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114188</TotalTime>
  <Words>1751</Words>
  <Application>Microsoft Office PowerPoint</Application>
  <PresentationFormat>On-screen Show (4:3)</PresentationFormat>
  <Paragraphs>573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굴림</vt:lpstr>
      <vt:lpstr>맑은 고딕</vt:lpstr>
      <vt:lpstr>宋体</vt:lpstr>
      <vt:lpstr>Arial</vt:lpstr>
      <vt:lpstr>Calibre Semibold</vt:lpstr>
      <vt:lpstr>Calibri</vt:lpstr>
      <vt:lpstr>Times New Roman</vt:lpstr>
      <vt:lpstr>802-11-Submission</vt:lpstr>
      <vt:lpstr>Tone Grouping Factors and NDP Format for 802.11ax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PowerPoint Presentation</vt:lpstr>
      <vt:lpstr>Tone Grouping Factors</vt:lpstr>
      <vt:lpstr>Simulations for Tone-grouping Factors </vt:lpstr>
      <vt:lpstr>Simulation Assumptions</vt:lpstr>
      <vt:lpstr>Simulation Results: D-NLOS</vt:lpstr>
      <vt:lpstr>Simulation Results: E-NLOS</vt:lpstr>
      <vt:lpstr>HE-NDP</vt:lpstr>
      <vt:lpstr>Summary</vt:lpstr>
      <vt:lpstr>Straw-poll 1</vt:lpstr>
      <vt:lpstr>Straw-poll 2</vt:lpstr>
      <vt:lpstr>Motion 1</vt:lpstr>
      <vt:lpstr>Motion 2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Vermani, Sameer</cp:lastModifiedBy>
  <cp:revision>1882</cp:revision>
  <cp:lastPrinted>1998-02-10T13:28:06Z</cp:lastPrinted>
  <dcterms:created xsi:type="dcterms:W3CDTF">2007-05-21T21:00:37Z</dcterms:created>
  <dcterms:modified xsi:type="dcterms:W3CDTF">2015-09-14T03:29:04Z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