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4" r:id="rId3"/>
    <p:sldId id="270" r:id="rId4"/>
    <p:sldId id="276" r:id="rId5"/>
    <p:sldId id="272" r:id="rId6"/>
    <p:sldId id="275" r:id="rId7"/>
    <p:sldId id="274" r:id="rId8"/>
    <p:sldId id="273" r:id="rId9"/>
    <p:sldId id="269" r:id="rId10"/>
    <p:sldId id="265" r:id="rId11"/>
    <p:sldId id="266" r:id="rId12"/>
    <p:sldId id="267" r:id="rId13"/>
    <p:sldId id="268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940675A-B579-460E-94D1-54222C63F5D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75DCB02-9BB8-47FD-8907-85C794F793BA}" styleName="佈景主題樣式 1 - 輔色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269D01E-BC32-4049-B463-5C60D7B0CCD2}" styleName="佈景主題樣式 2 - 輔色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C4B1156A-380E-4F78-BDF5-A606A8083BF9}" styleName="中等深淺樣式 4 - 輔色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98" autoAdjust="0"/>
  </p:normalViewPr>
  <p:slideViewPr>
    <p:cSldViewPr>
      <p:cViewPr>
        <p:scale>
          <a:sx n="90" d="100"/>
          <a:sy n="90" d="100"/>
        </p:scale>
        <p:origin x="-1404" y="-13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783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4" d="100"/>
          <a:sy n="64" d="100"/>
        </p:scale>
        <p:origin x="-3330" y="-12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Chinghwa Yu, MediaTek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Chinghwa Yu, MediaTek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Chinghwa Yu, MediaTek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Chinghwa Yu, MediaTek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10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Chinghwa Yu, MediaTek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11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Chinghwa Yu, MediaTek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Chinghwa Yu, MediaTek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Chinghwa Yu, MediaTek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Chinghwa Yu, MediaTek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Chinghwa Yu, MediaTek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Chinghwa Yu, MediaTek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5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Chinghwa Yu, MediaTek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6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Chinghwa Yu, MediaTek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7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Chinghwa Yu, MediaTek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8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Chinghwa Yu, MediaTek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9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Chao-Chun Wang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2015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Chao-Chun Wang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Chao-Chun Wang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2015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Chao-Chun Wang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2015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8838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Chao-Chun Wang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2015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Chao-Chun Wang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2015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Chao-Chun Wang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2015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Chao-Chun Wang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2015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Chao-Chun Wang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2015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Chao-Chun Wang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11-15/1065r1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Kazuyuki.Sakoda@am.sony.com" TargetMode="External"/><Relationship Id="rId7" Type="http://schemas.openxmlformats.org/officeDocument/2006/relationships/hyperlink" Target="mailto:Masahito.Mori@jp.sony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Yuichi.Morioka@jp.sony.com" TargetMode="External"/><Relationship Id="rId5" Type="http://schemas.openxmlformats.org/officeDocument/2006/relationships/hyperlink" Target="mailto:Eisuke.Sakai@jp.sony.com" TargetMode="External"/><Relationship Id="rId4" Type="http://schemas.openxmlformats.org/officeDocument/2006/relationships/hyperlink" Target="mailto:YusukeC.Tanaka@jp.sony.com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2015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UL multi-TIDs aggregation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2015-09-10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78415589"/>
              </p:ext>
            </p:extLst>
          </p:nvPr>
        </p:nvGraphicFramePr>
        <p:xfrm>
          <a:off x="1066800" y="2362200"/>
          <a:ext cx="7620000" cy="385613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89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Guoqing LI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1 Infinite Loop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Cupertino,</a:t>
                      </a: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CA 95014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+1-408-862-3055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smtClean="0"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fi-FI" sz="1100" dirty="0" err="1" smtClean="0">
                          <a:latin typeface="+mn-lt"/>
                          <a:ea typeface="Times New Roman"/>
                          <a:cs typeface="Arial"/>
                        </a:rPr>
                        <a:t>guoqing_Li@apple.com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err="1" smtClean="0">
                          <a:latin typeface="+mn-lt"/>
                          <a:ea typeface="Times New Roman"/>
                          <a:cs typeface="Arial"/>
                        </a:rPr>
                        <a:t>Joonsuk</a:t>
                      </a: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err="1" smtClean="0">
                          <a:latin typeface="+mn-lt"/>
                          <a:ea typeface="Times New Roman"/>
                          <a:cs typeface="Arial"/>
                        </a:rPr>
                        <a:t>Joonsuk.kim@apple.com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Eric Wong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smtClean="0">
                          <a:latin typeface="+mn-lt"/>
                          <a:ea typeface="Times New Roman"/>
                          <a:cs typeface="Arial"/>
                        </a:rPr>
                        <a:t>ericwong@apple.com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 Chris Hartman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err="1" smtClean="0">
                          <a:latin typeface="+mn-lt"/>
                          <a:ea typeface="Times New Roman"/>
                          <a:cs typeface="Arial"/>
                        </a:rPr>
                        <a:t>chartman@apple.com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dirty="0" smtClean="0"/>
              <a:t>Chao-Chun Wang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10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Aggregation from Multiple Access Categories 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2015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85800" y="1800944"/>
            <a:ext cx="7772400" cy="47244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In legacy WLAN, different AC traffic can not be transmitted in an A-MPDU for contention fairness consideration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In </a:t>
            </a:r>
            <a:r>
              <a:rPr lang="en-US" dirty="0" smtClean="0"/>
              <a:t>OFDMA/MU-MIMO, </a:t>
            </a:r>
            <a:r>
              <a:rPr lang="en-US" dirty="0" smtClean="0"/>
              <a:t>the air time of scheduled DL/UL OFDMA RU is set by the STA that requires the longest air time. Other STAs will and may have long idle time.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Allowing AP/STA to aggregate frames from different ACs will improve the utilization of the scheduled RUs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In DL </a:t>
            </a:r>
            <a:r>
              <a:rPr lang="en-US" dirty="0" smtClean="0"/>
              <a:t>OFDMA/MU-MIMO, </a:t>
            </a:r>
            <a:r>
              <a:rPr lang="en-US" dirty="0" smtClean="0"/>
              <a:t>AP aggregates frame from secondary ACs of the same STA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In UL </a:t>
            </a:r>
            <a:r>
              <a:rPr lang="en-US" dirty="0" smtClean="0"/>
              <a:t>OFDMA/MU-MIMO, </a:t>
            </a:r>
            <a:r>
              <a:rPr lang="en-US" dirty="0" smtClean="0"/>
              <a:t>STA aggregates frame from secondary ACs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dirty="0" smtClean="0"/>
              <a:t>Chao-Chun Wang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11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Multi-TID </a:t>
            </a:r>
            <a:r>
              <a:rPr lang="en-US" dirty="0" err="1" smtClean="0"/>
              <a:t>BlockAck</a:t>
            </a:r>
            <a:r>
              <a:rPr lang="en-US" dirty="0" smtClean="0"/>
              <a:t> in 802.11 – 2012 Specification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2015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85800" y="1668016"/>
            <a:ext cx="7772400" cy="3417168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In 9.21.6 Selection of </a:t>
            </a:r>
            <a:r>
              <a:rPr lang="en-US" dirty="0" err="1" smtClean="0"/>
              <a:t>BlockAck</a:t>
            </a:r>
            <a:r>
              <a:rPr lang="en-US" dirty="0" smtClean="0"/>
              <a:t> and </a:t>
            </a:r>
            <a:r>
              <a:rPr lang="en-US" dirty="0" err="1" smtClean="0"/>
              <a:t>BlockAckReq</a:t>
            </a:r>
            <a:r>
              <a:rPr lang="en-US" dirty="0" smtClean="0"/>
              <a:t> variants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“The Multi-TID subfield of the BA Control field shall be set to 1 in all </a:t>
            </a:r>
            <a:r>
              <a:rPr lang="en-US" dirty="0" err="1" smtClean="0"/>
              <a:t>BlockAck</a:t>
            </a:r>
            <a:r>
              <a:rPr lang="en-US" dirty="0" smtClean="0"/>
              <a:t> frames related to an HT-immediate agreement transmitted inside a PSMP sequence and shall be set to 0 otherwise. The Multi-TID subfield of the BAR Control field shall be set to 1 in all </a:t>
            </a:r>
            <a:r>
              <a:rPr lang="en-US" dirty="0" err="1" smtClean="0"/>
              <a:t>BlockAckReq</a:t>
            </a:r>
            <a:r>
              <a:rPr lang="en-US" dirty="0" smtClean="0"/>
              <a:t> frames related to an HT-immediate agreement transmitted inside a </a:t>
            </a:r>
            <a:r>
              <a:rPr lang="en-US" dirty="0" smtClean="0">
                <a:solidFill>
                  <a:srgbClr val="FF0000"/>
                </a:solidFill>
              </a:rPr>
              <a:t>PSMP sequence </a:t>
            </a:r>
            <a:r>
              <a:rPr lang="en-US" dirty="0" smtClean="0"/>
              <a:t>and shall be set to 0 otherwise.”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To be extended in OFDMA transmissions as well.</a:t>
            </a:r>
          </a:p>
          <a:p>
            <a:pPr>
              <a:buFont typeface="Arial" pitchFamily="34" charset="0"/>
              <a:buChar char="•"/>
            </a:pPr>
            <a:endParaRPr lang="en-US" sz="1800" dirty="0" smtClean="0"/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4941504"/>
            <a:ext cx="6748536" cy="1583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dirty="0" smtClean="0"/>
              <a:t>Chao-Chun Wang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12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Multi-TID </a:t>
            </a:r>
            <a:r>
              <a:rPr lang="en-US" dirty="0" err="1" smtClean="0"/>
              <a:t>BlockAck</a:t>
            </a:r>
            <a:r>
              <a:rPr lang="en-US" dirty="0" smtClean="0"/>
              <a:t> Proposal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2015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7244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Enable the multi-TID </a:t>
            </a:r>
            <a:r>
              <a:rPr lang="en-US" dirty="0" err="1" smtClean="0"/>
              <a:t>BlockAck</a:t>
            </a:r>
            <a:r>
              <a:rPr lang="en-US" dirty="0" smtClean="0"/>
              <a:t> for OFDMA transmissions. (Seems already agreed.)</a:t>
            </a:r>
          </a:p>
          <a:p>
            <a:pPr lvl="1">
              <a:buFont typeface="Arial" pitchFamily="34" charset="0"/>
              <a:buChar char="•"/>
            </a:pPr>
            <a:r>
              <a:rPr lang="en-US" dirty="0" err="1" smtClean="0"/>
              <a:t>BlockAck</a:t>
            </a:r>
            <a:r>
              <a:rPr lang="en-US" dirty="0" smtClean="0"/>
              <a:t> setup is done per TID.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The operations of multi-TID </a:t>
            </a:r>
            <a:r>
              <a:rPr lang="en-US" dirty="0" err="1" smtClean="0"/>
              <a:t>BlockAck</a:t>
            </a:r>
            <a:r>
              <a:rPr lang="en-US" dirty="0" smtClean="0"/>
              <a:t> for A-MPDU remain the same.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To reduce the length difference of </a:t>
            </a:r>
            <a:r>
              <a:rPr lang="en-US" dirty="0" err="1" smtClean="0"/>
              <a:t>BlockAck</a:t>
            </a:r>
            <a:r>
              <a:rPr lang="en-US" dirty="0" smtClean="0"/>
              <a:t> among different STAs, STAs should minimize the number of TIDs within one aggregation</a:t>
            </a:r>
            <a:r>
              <a:rPr lang="en-US" dirty="0" smtClean="0"/>
              <a:t>. The details of th</a:t>
            </a:r>
            <a:r>
              <a:rPr lang="en-US" dirty="0" smtClean="0"/>
              <a:t>e limitation is subject to further discussion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For example</a:t>
            </a:r>
            <a:r>
              <a:rPr lang="en-US" dirty="0" smtClean="0"/>
              <a:t>, </a:t>
            </a:r>
            <a:r>
              <a:rPr lang="en-US" dirty="0" smtClean="0"/>
              <a:t>limit </a:t>
            </a:r>
            <a:r>
              <a:rPr lang="en-US" dirty="0" smtClean="0"/>
              <a:t>it to no more than 64 MPDU (</a:t>
            </a:r>
            <a:r>
              <a:rPr lang="en-US" dirty="0" err="1" smtClean="0"/>
              <a:t>Data+Mgmt</a:t>
            </a:r>
            <a:r>
              <a:rPr lang="en-US" dirty="0" smtClean="0"/>
              <a:t>) + 1 Control </a:t>
            </a:r>
            <a:r>
              <a:rPr lang="en-US" dirty="0" smtClean="0"/>
              <a:t>frame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Or allowing </a:t>
            </a:r>
            <a:r>
              <a:rPr lang="en-US" dirty="0" smtClean="0"/>
              <a:t>that to be </a:t>
            </a:r>
            <a:r>
              <a:rPr lang="en-US" dirty="0" smtClean="0"/>
              <a:t>negotiated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sz="1800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dirty="0" smtClean="0"/>
              <a:t>Chao-Chun Wang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13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Straw Poll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2015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7244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Move to add to the SFD: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The spec shall allow multiple TIDs in a single PSDU between AP and a STA for DL/UL OFDMA/MU-MIMO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Multiple TIDs aggregation rules are TBD if necessary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dirty="0" smtClean="0"/>
              <a:t>Chao-Chun Wang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2</a:t>
            </a:fld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2015</a:t>
            </a:r>
            <a:endParaRPr lang="en-GB" dirty="0"/>
          </a:p>
        </p:txBody>
      </p:sp>
      <p:sp>
        <p:nvSpPr>
          <p:cNvPr id="9" name="标题 18"/>
          <p:cNvSpPr txBox="1">
            <a:spLocks noGrp="1"/>
          </p:cNvSpPr>
          <p:nvPr>
            <p:ph type="title"/>
          </p:nvPr>
        </p:nvSpPr>
        <p:spPr>
          <a:xfrm>
            <a:off x="685800" y="548680"/>
            <a:ext cx="7770813" cy="106521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89379369"/>
              </p:ext>
            </p:extLst>
          </p:nvPr>
        </p:nvGraphicFramePr>
        <p:xfrm>
          <a:off x="457201" y="1557084"/>
          <a:ext cx="8001000" cy="46082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66875"/>
                <a:gridCol w="1250156"/>
                <a:gridCol w="1750219"/>
                <a:gridCol w="1416844"/>
                <a:gridCol w="1916906"/>
              </a:tblGrid>
              <a:tr h="33089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Kazuyuki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Sakoda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       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Sony Corporation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altLang="ja-JP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1-7-1 </a:t>
                      </a:r>
                      <a:r>
                        <a:rPr lang="fi-FI" altLang="ja-JP" sz="12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Konan</a:t>
                      </a:r>
                      <a:r>
                        <a:rPr lang="fi-FI" altLang="ja-JP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fi-FI" altLang="ja-JP" sz="1200" dirty="0" smtClean="0">
                          <a:latin typeface="+mn-lt"/>
                        </a:rPr>
                        <a:t/>
                      </a:r>
                      <a:br>
                        <a:rPr lang="fi-FI" altLang="ja-JP" sz="1200" dirty="0" smtClean="0">
                          <a:latin typeface="+mn-lt"/>
                        </a:rPr>
                      </a:br>
                      <a:r>
                        <a:rPr lang="fi-FI" altLang="ja-JP" sz="12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Minato-ku</a:t>
                      </a:r>
                      <a:r>
                        <a:rPr lang="fi-FI" altLang="ja-JP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Tokyo 108-0075, Japan</a:t>
                      </a:r>
                      <a:r>
                        <a:rPr lang="fi-FI" altLang="ja-JP" sz="1200" b="0" i="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ja-JP" altLang="en-US" sz="1200" smtClean="0">
                        <a:effectLst/>
                        <a:latin typeface="+mn-lt"/>
                        <a:ea typeface="ＭＳ 明朝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Kazuyuki.Sakoda@am.sony.com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Yusuke Tanaka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YusukeC.Tanaka@jp.sony.com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Eisuke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Sakai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Eisuke.Sakai@jp.sony.com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Yuichi Morioka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Yuichi.Morioka@jp.sony.com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Masahito Mori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Masahito.Mori@jp.sony.com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Rongzhen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rongzhen.yang@intel.com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cariou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dirty="0" smtClean="0"/>
              <a:t>Chao-Chun Wang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2015</a:t>
            </a:r>
            <a:endParaRPr lang="en-GB" dirty="0"/>
          </a:p>
        </p:txBody>
      </p:sp>
      <p:sp>
        <p:nvSpPr>
          <p:cNvPr id="9" name="标题 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03779511"/>
              </p:ext>
            </p:extLst>
          </p:nvPr>
        </p:nvGraphicFramePr>
        <p:xfrm>
          <a:off x="838200" y="1340768"/>
          <a:ext cx="7239000" cy="519207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5762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my@marvell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edwardau@marvell.com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Matthew Fischer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Andrew Blanksby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Vinko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dirty="0" smtClean="0"/>
              <a:t>Chao-Chun Wang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2015</a:t>
            </a:r>
            <a:endParaRPr lang="en-GB" dirty="0"/>
          </a:p>
        </p:txBody>
      </p:sp>
      <p:sp>
        <p:nvSpPr>
          <p:cNvPr id="9" name="标题 18"/>
          <p:cNvSpPr txBox="1">
            <a:spLocks noGrp="1"/>
          </p:cNvSpPr>
          <p:nvPr>
            <p:ph type="title"/>
          </p:nvPr>
        </p:nvSpPr>
        <p:spPr>
          <a:xfrm>
            <a:off x="685800" y="404664"/>
            <a:ext cx="7770813" cy="106521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82655055"/>
              </p:ext>
            </p:extLst>
          </p:nvPr>
        </p:nvGraphicFramePr>
        <p:xfrm>
          <a:off x="682625" y="1371600"/>
          <a:ext cx="7467600" cy="45019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Zhou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+86-18565826350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Lanzhou1@huawei.com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dirty="0" smtClean="0"/>
              <a:t>Chao-Chun Wang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5</a:t>
            </a:fld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2015</a:t>
            </a:r>
            <a:endParaRPr lang="en-GB" dirty="0"/>
          </a:p>
        </p:txBody>
      </p:sp>
      <p:sp>
        <p:nvSpPr>
          <p:cNvPr id="9" name="标题 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29150265"/>
              </p:ext>
            </p:extLst>
          </p:nvPr>
        </p:nvGraphicFramePr>
        <p:xfrm>
          <a:off x="771525" y="1545196"/>
          <a:ext cx="7772400" cy="48361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 66-S Breukelen, 3621 BR Netherlands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Vegt 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Yucek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dirty="0" smtClean="0"/>
              <a:t>Chao-Chun Wang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6</a:t>
            </a:fld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2015</a:t>
            </a:r>
            <a:endParaRPr lang="en-GB" dirty="0"/>
          </a:p>
        </p:txBody>
      </p:sp>
      <p:sp>
        <p:nvSpPr>
          <p:cNvPr id="9" name="标题 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31500543"/>
              </p:ext>
            </p:extLst>
          </p:nvPr>
        </p:nvGraphicFramePr>
        <p:xfrm>
          <a:off x="762000" y="1500693"/>
          <a:ext cx="7620000" cy="106421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89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81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Derham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Brian Hart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Cisco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Systems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170 W Tasman Dr, San Jose, CA 95134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brianh@cisco.com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latin typeface="+mn-lt"/>
                          <a:ea typeface="Times New Roman"/>
                          <a:cs typeface="Arial"/>
                        </a:rPr>
                        <a:t>Pooya</a:t>
                      </a: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+mn-lt"/>
                          <a:ea typeface="Times New Roman"/>
                          <a:cs typeface="Arial"/>
                        </a:rPr>
                        <a:t>Monajemi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pmonajem@cisco.com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dirty="0" smtClean="0"/>
              <a:t>Chao-Chun Wang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7</a:t>
            </a:fld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2015</a:t>
            </a:r>
            <a:endParaRPr lang="en-GB" dirty="0"/>
          </a:p>
        </p:txBody>
      </p:sp>
      <p:sp>
        <p:nvSpPr>
          <p:cNvPr id="9" name="标题 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60838337"/>
              </p:ext>
            </p:extLst>
          </p:nvPr>
        </p:nvGraphicFramePr>
        <p:xfrm>
          <a:off x="416719" y="1761280"/>
          <a:ext cx="8153400" cy="44760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kishida.akira@lab.ntt.co.jp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dirty="0" smtClean="0"/>
              <a:t>Chao-Chun Wang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8</a:t>
            </a:fld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2015</a:t>
            </a:r>
            <a:endParaRPr lang="en-GB" dirty="0"/>
          </a:p>
        </p:txBody>
      </p:sp>
      <p:sp>
        <p:nvSpPr>
          <p:cNvPr id="9" name="标题 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61646771"/>
              </p:ext>
            </p:extLst>
          </p:nvPr>
        </p:nvGraphicFramePr>
        <p:xfrm>
          <a:off x="914400" y="1447800"/>
          <a:ext cx="7239000" cy="4806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Dusing 1</a:t>
                      </a:r>
                      <a:r>
                        <a:rPr lang="en-GB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Hsinchu, Taiwan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5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ZTE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#9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Wuxing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duan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</a:t>
                      </a:r>
                      <a:r>
                        <a:rPr lang="en-US" sz="1200" baseline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Xifeng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Rd, Xi’an, China</a:t>
                      </a: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Sub.bo1@zte.com.cn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Kaiying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Lv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lv.kaiying@zte.com.cn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Yonggang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Fang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yfang@ztetx.com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Ke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Yao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Yao.ke5@zte.com.cn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Weimin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Xing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Xing.weimin@zte.com.cn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dirty="0" smtClean="0"/>
              <a:t>Chao-Chun Wang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9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zh-TW" altLang="en-US" dirty="0" smtClean="0"/>
              <a:t>　</a:t>
            </a:r>
            <a:r>
              <a:rPr lang="en-US" altLang="zh-TW" dirty="0" smtClean="0"/>
              <a:t>Summary 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2015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7244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For DL/UL OFDMA, all the MU transmission must be align on the </a:t>
            </a:r>
            <a:r>
              <a:rPr lang="en-US" smtClean="0"/>
              <a:t>time domain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Some DL/UL RUs may have idle time that require padding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An alternative proposal to further improve utilization of RUs is presented</a:t>
            </a:r>
          </a:p>
          <a:p>
            <a:pPr>
              <a:buFont typeface="Arial" pitchFamily="34" charset="0"/>
              <a:buChar char="•"/>
            </a:pPr>
            <a:endParaRPr lang="en-US" sz="24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-Chinghwa-Yu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802-11-Submission-Chinghwa-Yu</Template>
  <TotalTime>27452</TotalTime>
  <Words>1475</Words>
  <Application>Microsoft Office PowerPoint</Application>
  <PresentationFormat>On-screen Show (4:3)</PresentationFormat>
  <Paragraphs>509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802-11-Submission-Chinghwa-Yu</vt:lpstr>
      <vt:lpstr>UL multi-TIDs aggregation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　Summary </vt:lpstr>
      <vt:lpstr>Aggregation from Multiple Access Categories </vt:lpstr>
      <vt:lpstr>Multi-TID BlockAck in 802.11 – 2012 Specification</vt:lpstr>
      <vt:lpstr>Multi-TID BlockAck Proposal</vt:lpstr>
      <vt:lpstr>Straw Poll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Box 5 Calibration Results</dc:title>
  <dc:creator>Chinghwa Yu, MediaTek</dc:creator>
  <cp:lastModifiedBy>Mediatek</cp:lastModifiedBy>
  <cp:revision>1074</cp:revision>
  <cp:lastPrinted>1601-01-01T00:00:00Z</cp:lastPrinted>
  <dcterms:created xsi:type="dcterms:W3CDTF">2014-10-01T07:16:17Z</dcterms:created>
  <dcterms:modified xsi:type="dcterms:W3CDTF">2015-09-14T03:50:40Z</dcterms:modified>
</cp:coreProperties>
</file>