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6" r:id="rId4"/>
    <p:sldId id="272" r:id="rId5"/>
    <p:sldId id="271" r:id="rId6"/>
    <p:sldId id="270" r:id="rId7"/>
    <p:sldId id="269" r:id="rId8"/>
    <p:sldId id="268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8838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11-15/1063r0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C.Tanaka@jp.sony.com" TargetMode="External"/><Relationship Id="rId2" Type="http://schemas.openxmlformats.org/officeDocument/2006/relationships/hyperlink" Target="mailto:Kazuyuki.Sakoda@am.sony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sahito.Mori@jp.sony.com" TargetMode="External"/><Relationship Id="rId5" Type="http://schemas.openxmlformats.org/officeDocument/2006/relationships/hyperlink" Target="mailto:Yuichi.Morioka@jp.sony.com" TargetMode="External"/><Relationship Id="rId4" Type="http://schemas.openxmlformats.org/officeDocument/2006/relationships/hyperlink" Target="mailto:Eisuke.Sakai@jp.sony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11ax Channel Access rule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78415589"/>
              </p:ext>
            </p:extLst>
          </p:nvPr>
        </p:nvGraphicFramePr>
        <p:xfrm>
          <a:off x="1066800" y="2362200"/>
          <a:ext cx="7620000" cy="38561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err="1" smtClean="0">
                          <a:latin typeface="+mn-lt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Joonsuk.kim@apple.com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z="800" dirty="0" smtClean="0"/>
              <a:t>Chao-Chun Wang al, </a:t>
            </a:r>
            <a:r>
              <a:rPr lang="en-GB" sz="800" dirty="0" err="1" smtClean="0"/>
              <a:t>MediaTek</a:t>
            </a:r>
            <a:r>
              <a:rPr lang="en-GB" sz="800" dirty="0" smtClean="0"/>
              <a:t> Inc.</a:t>
            </a:r>
            <a:endParaRPr lang="en-GB" sz="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Channel Access Rule of Current Wi-Fi System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52" name="Rounded Rectangle 51"/>
          <p:cNvSpPr/>
          <p:nvPr/>
        </p:nvSpPr>
        <p:spPr>
          <a:xfrm>
            <a:off x="3059832" y="2132856"/>
            <a:ext cx="158417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Packet detected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&amp;&amp;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RSSI &gt;= THD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411760" y="256490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219200" y="2348880"/>
            <a:ext cx="1336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Packet detection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endCxn id="52" idx="2"/>
          </p:cNvCxnSpPr>
          <p:nvPr/>
        </p:nvCxnSpPr>
        <p:spPr>
          <a:xfrm flipV="1">
            <a:off x="3851920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347864" y="328498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RSSI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stCxn id="52" idx="3"/>
          </p:cNvCxnSpPr>
          <p:nvPr/>
        </p:nvCxnSpPr>
        <p:spPr>
          <a:xfrm>
            <a:off x="4644008" y="256490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627784" y="3886200"/>
            <a:ext cx="35283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packet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1259632" y="5227241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308304" y="529924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547664" y="4939209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4651177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228184" y="4939209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627784" y="4363145"/>
            <a:ext cx="0" cy="122413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2987824" y="4363145"/>
            <a:ext cx="0" cy="122413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699792" y="4939209"/>
            <a:ext cx="3456384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148064" y="285293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Normal CS CCA threshold is set to -82 dBm for 20MHz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915816" y="434340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is high if detection criteria pass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28184" y="4579169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08104" y="234888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Assessment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267744" y="571500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Packet detection in 4us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2843808" y="5443265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 smtClean="0"/>
              <a:t>11ax </a:t>
            </a:r>
            <a:r>
              <a:rPr lang="en-US" dirty="0" smtClean="0"/>
              <a:t>Channel Access Rule – Stage 1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An STA has frame to send starting the transmission process according to the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procedure, 9.3.4.3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(current) “If the medium is determined to be busy at any time during a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slot, then the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procedure is suspended;” and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(new) The STA continue to decode the frame and determines whether the detected frame is a inter or intra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By using BSS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color (in SIG-A) or MAC address (in MAC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header)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1800" dirty="0" smtClean="0"/>
              <a:t>With rules to ensure that all 11ax STAs can make the decision in a consistent manner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(current) If the detected frame is a </a:t>
            </a:r>
            <a:r>
              <a:rPr lang="en-US" sz="2000" dirty="0" err="1" smtClean="0"/>
              <a:t>intraBSS</a:t>
            </a:r>
            <a:r>
              <a:rPr lang="en-US" sz="2000" dirty="0" smtClean="0"/>
              <a:t> frame, continue to follow the channel access rule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“The medium shall be determined to be idle for the duration of a DIFS period or EIFS, as appropriate (see 9.3.2.3), before the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procedure is allowed to resume.”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11ax </a:t>
            </a:r>
            <a:r>
              <a:rPr lang="en-US" dirty="0" smtClean="0"/>
              <a:t>Channel Access Rule – Stage 2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 sz="2800" dirty="0" smtClean="0"/>
              <a:t>(new) If the detected frame is a </a:t>
            </a:r>
            <a:r>
              <a:rPr lang="en-US" sz="2800" dirty="0" err="1" smtClean="0"/>
              <a:t>interBSS</a:t>
            </a:r>
            <a:r>
              <a:rPr lang="en-US" sz="2800" dirty="0" smtClean="0"/>
              <a:t> frame</a:t>
            </a:r>
          </a:p>
          <a:p>
            <a:pPr lvl="1"/>
            <a:r>
              <a:rPr lang="en-US" sz="2400" dirty="0" smtClean="0"/>
              <a:t>(new) </a:t>
            </a:r>
            <a:r>
              <a:rPr lang="en-US" sz="2400" dirty="0" smtClean="0">
                <a:solidFill>
                  <a:srgbClr val="FF0000"/>
                </a:solidFill>
              </a:rPr>
              <a:t>Under TBD condition</a:t>
            </a:r>
            <a:r>
              <a:rPr lang="en-US" sz="2400" dirty="0" smtClean="0"/>
              <a:t>, </a:t>
            </a:r>
            <a:r>
              <a:rPr lang="en-US" sz="2400" dirty="0" err="1" smtClean="0"/>
              <a:t>increas</a:t>
            </a:r>
            <a:r>
              <a:rPr lang="en-US" sz="2400" dirty="0" smtClean="0"/>
              <a:t> CCA threshold, </a:t>
            </a:r>
            <a:r>
              <a:rPr lang="en-US" sz="2400" b="1" dirty="0" smtClean="0"/>
              <a:t>level B</a:t>
            </a:r>
            <a:r>
              <a:rPr lang="en-US" sz="2400" dirty="0" smtClean="0"/>
              <a:t>, and if CCA detection indicates the channel is idle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(current) resume the countdown process after the medium is idle for the duration of a DIFS period or EIFS, as appropriate (see 9.3.2.3)</a:t>
            </a: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z="1400" dirty="0" smtClean="0"/>
              <a:t>Chao-Chun Wang al, </a:t>
            </a:r>
            <a:r>
              <a:rPr lang="en-GB" sz="1400" dirty="0" err="1" smtClean="0"/>
              <a:t>MediaTek</a:t>
            </a:r>
            <a:r>
              <a:rPr lang="en-GB" sz="1400" dirty="0" smtClean="0"/>
              <a:t> Inc.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B3165115-9078-433B-A278-1F5ED971F63A}" type="slidenum">
              <a:rPr lang="en-GB" sz="1400"/>
              <a:pPr/>
              <a:t>13</a:t>
            </a:fld>
            <a:endParaRPr lang="en-GB" sz="140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339752" y="5562600"/>
            <a:ext cx="352839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Incoming Frame ( -72dBm)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71600" y="6058272"/>
            <a:ext cx="65527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20272" y="613028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259632" y="5770240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99792" y="5482208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40152" y="5770240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39752" y="3581400"/>
            <a:ext cx="22448" cy="24384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667000" y="3581400"/>
            <a:ext cx="0" cy="243840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2971800" y="3581400"/>
            <a:ext cx="16024" cy="22098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90600" y="2690336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The STA decodes SIG-A,  ex. BSS color, and determines it is a inter BSS frame.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419872" y="3581400"/>
            <a:ext cx="9128" cy="220980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19400" y="20675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 decodes MAC header and determines it is an inter BSS legacy frame.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259632" y="4306396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699792" y="401836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87824" y="4306396"/>
            <a:ext cx="44644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11760" y="4306396"/>
            <a:ext cx="288032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1480" y="40386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Inter BSS 11ax frame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259632" y="4954468"/>
            <a:ext cx="1080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699792" y="4666436"/>
            <a:ext cx="72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19872" y="4954468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411760" y="4954468"/>
            <a:ext cx="288032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8600" y="4648200"/>
            <a:ext cx="1080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Inter BSS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(legacy) frame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543562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Current behavior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429000" y="2514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971800" y="3200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667000" y="2057400"/>
            <a:ext cx="0" cy="152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8600" y="685801"/>
            <a:ext cx="601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An STA follows the back off process and determines the channel is busy, level A  is used for CCA threshold.  In this example, input RSSI(-72dBm) is higher than level A (-82dBm). Channel sensing is high (busy) in this time period. </a:t>
            </a:r>
            <a:r>
              <a:rPr lang="en-US" sz="1400" b="1" dirty="0" smtClean="0">
                <a:solidFill>
                  <a:schemeClr val="tx1"/>
                </a:solidFill>
              </a:rPr>
              <a:t> Suspend countdown process.  Not knowing whether it is a Intra or Inter frame at this time. (The diagram below is for inter frame only. There is no change of the process for intra frame)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81400" y="2590800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If Channel sensing result is idle (due to higher CCA threshold, level C -62 </a:t>
            </a:r>
            <a:r>
              <a:rPr lang="en-US" sz="1400" dirty="0" err="1" smtClean="0">
                <a:solidFill>
                  <a:schemeClr val="tx1"/>
                </a:solidFill>
              </a:rPr>
              <a:t>dBm</a:t>
            </a:r>
            <a:r>
              <a:rPr lang="en-US" sz="1400" dirty="0" smtClean="0">
                <a:solidFill>
                  <a:schemeClr val="tx1"/>
                </a:solidFill>
              </a:rPr>
              <a:t>), </a:t>
            </a:r>
            <a:r>
              <a:rPr lang="en-US" sz="1400" b="1" dirty="0" smtClean="0">
                <a:solidFill>
                  <a:schemeClr val="tx1"/>
                </a:solidFill>
              </a:rPr>
              <a:t>resume</a:t>
            </a:r>
            <a:r>
              <a:rPr lang="en-US" sz="1400" dirty="0" smtClean="0">
                <a:solidFill>
                  <a:schemeClr val="tx1"/>
                </a:solidFill>
              </a:rPr>
              <a:t> the countdown process after the medium is idle for the duration of a DIFS period or EIFS. Otherwise continue to suspend the countdown process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0152" y="541020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sensing result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47800" y="6019800"/>
            <a:ext cx="235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Channel sensing detection in 4us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2514600" y="6248400"/>
            <a:ext cx="0" cy="135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477000" y="762000"/>
            <a:ext cx="2555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Initial </a:t>
            </a:r>
            <a:r>
              <a:rPr lang="en-US" sz="1600" dirty="0" err="1" smtClean="0">
                <a:solidFill>
                  <a:schemeClr val="tx1"/>
                </a:solidFill>
              </a:rPr>
              <a:t>thd</a:t>
            </a:r>
            <a:r>
              <a:rPr lang="en-US" sz="1600" dirty="0" smtClean="0">
                <a:solidFill>
                  <a:schemeClr val="tx1"/>
                </a:solidFill>
              </a:rPr>
              <a:t> level A = -82dBm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Inter </a:t>
            </a:r>
            <a:r>
              <a:rPr lang="en-US" sz="1600" dirty="0" err="1" smtClean="0">
                <a:solidFill>
                  <a:schemeClr val="tx1"/>
                </a:solidFill>
              </a:rPr>
              <a:t>thd</a:t>
            </a:r>
            <a:r>
              <a:rPr lang="en-US" sz="1600" dirty="0" smtClean="0">
                <a:solidFill>
                  <a:schemeClr val="tx1"/>
                </a:solidFill>
              </a:rPr>
              <a:t> level C = -</a:t>
            </a:r>
            <a:r>
              <a:rPr lang="en-US" sz="1400" dirty="0" smtClean="0">
                <a:solidFill>
                  <a:schemeClr val="tx1"/>
                </a:solidFill>
              </a:rPr>
              <a:t>62dBm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Input RSSI = -72dBm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76200" y="3581400"/>
            <a:ext cx="8153400" cy="16764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2766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New behavior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3048000" y="3429000"/>
            <a:ext cx="13716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3429000" y="3429000"/>
            <a:ext cx="9906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548808" y="3835152"/>
            <a:ext cx="3528392" cy="43204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STA transmits its frame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4572000" y="2209800"/>
            <a:ext cx="19812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400800" y="1932801"/>
            <a:ext cx="23209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Countdown counter = 0`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Benefit of the Proposed 11ax Channel Access Rule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 sz="1800" dirty="0" smtClean="0"/>
              <a:t>A simple and effective channel access rule to facilitate spatial re-use, mostly following the 802.11 channel access rule</a:t>
            </a:r>
          </a:p>
          <a:p>
            <a:pPr lvl="1"/>
            <a:r>
              <a:rPr lang="en-US" sz="1400" dirty="0" smtClean="0"/>
              <a:t>Benefit STAs close to the edge of a BSS</a:t>
            </a:r>
          </a:p>
          <a:p>
            <a:r>
              <a:rPr lang="en-US" sz="1800" dirty="0" smtClean="0"/>
              <a:t>An STA can resume the countdown sooner once it determines the detected frame is a </a:t>
            </a:r>
            <a:r>
              <a:rPr lang="en-US" sz="1800" dirty="0" err="1" smtClean="0"/>
              <a:t>interBSS</a:t>
            </a:r>
            <a:r>
              <a:rPr lang="en-US" sz="1800" dirty="0" smtClean="0"/>
              <a:t> frame and the channel is idle due to the higher CCA threshold set for </a:t>
            </a:r>
            <a:r>
              <a:rPr lang="en-US" sz="1800" dirty="0" err="1" smtClean="0"/>
              <a:t>interBSS</a:t>
            </a:r>
            <a:r>
              <a:rPr lang="en-US" sz="1800" dirty="0" smtClean="0"/>
              <a:t> frame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 err="1" smtClean="0"/>
              <a:t>interBSS</a:t>
            </a:r>
            <a:r>
              <a:rPr lang="en-US" sz="1600" dirty="0" smtClean="0"/>
              <a:t> and </a:t>
            </a:r>
            <a:r>
              <a:rPr lang="en-US" sz="1600" dirty="0" err="1" smtClean="0"/>
              <a:t>IntraBSS</a:t>
            </a:r>
            <a:r>
              <a:rPr lang="en-US" sz="1600" dirty="0" smtClean="0"/>
              <a:t> frames transmission may overlap in time and achieve spatial re-use</a:t>
            </a:r>
          </a:p>
          <a:p>
            <a:pPr lvl="1"/>
            <a:r>
              <a:rPr lang="en-US" sz="1600" dirty="0" smtClean="0"/>
              <a:t>Since the 11ax STAs transmitting frame overlapping (in time) with another BSS do not follow the observed TXOP of OBSS frame. It does not affect the OBSS STAs but </a:t>
            </a:r>
            <a:r>
              <a:rPr lang="en-US" sz="1600" b="1" dirty="0" smtClean="0"/>
              <a:t>may be unfair to legacy STAs of the BSS</a:t>
            </a:r>
          </a:p>
          <a:p>
            <a:pPr lvl="2"/>
            <a:r>
              <a:rPr lang="en-US" sz="1200" dirty="0" smtClean="0"/>
              <a:t>The remedy is not transmitting frame cross observed TXOP boundary</a:t>
            </a:r>
          </a:p>
          <a:p>
            <a:pPr lvl="1"/>
            <a:r>
              <a:rPr lang="en-US" sz="1600" b="1" dirty="0" smtClean="0"/>
              <a:t>May also employ TPC to mitigate the interference between inter and intra frame transmissions</a:t>
            </a:r>
          </a:p>
          <a:p>
            <a:pPr lvl="1"/>
            <a:r>
              <a:rPr lang="en-US" sz="1600" dirty="0" smtClean="0"/>
              <a:t>The downside is an STA have to continue to decode the frame until it can determine where is the frame from. </a:t>
            </a:r>
          </a:p>
          <a:p>
            <a:pPr lvl="2"/>
            <a:r>
              <a:rPr lang="en-US" sz="1400" dirty="0" smtClean="0"/>
              <a:t>Only the STA want to participate in spatial re-use need to do it</a:t>
            </a:r>
          </a:p>
          <a:p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altLang="en-US" dirty="0" smtClean="0"/>
              <a:t>　</a:t>
            </a:r>
            <a:r>
              <a:rPr lang="en-US" altLang="zh-TW" dirty="0" smtClean="0"/>
              <a:t> Straw Poll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Move to add deferral rules and levels section to the spec framework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STA determines whether the detected frame is an inter-BSS or an intra-BSS frame by using BSS color (in SIG-A) or MAC address in the MAC header. If the detected frame is an inter-BSS frame, under TBD condition, uses TBD OBSS PD level that is greater than the minimum receive sensitivity level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NOTE</a:t>
            </a:r>
            <a:r>
              <a:rPr lang="en-US" i="1" dirty="0" smtClean="0"/>
              <a:t>–</a:t>
            </a:r>
            <a:r>
              <a:rPr lang="en-US" dirty="0" smtClean="0"/>
              <a:t>Maybe extra rules need to be added to ensure that all 11ax STAs can make the decision in a consistent manner.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9379369"/>
              </p:ext>
            </p:extLst>
          </p:nvPr>
        </p:nvGraphicFramePr>
        <p:xfrm>
          <a:off x="457201" y="1295403"/>
          <a:ext cx="8001000" cy="4608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875"/>
                <a:gridCol w="1250156"/>
                <a:gridCol w="1750219"/>
                <a:gridCol w="1416844"/>
                <a:gridCol w="1916906"/>
              </a:tblGrid>
              <a:tr h="33089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Corporation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1-7-1 </a:t>
                      </a: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Konan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i-FI" altLang="ja-JP" sz="1200" dirty="0" smtClean="0">
                          <a:latin typeface="+mn-lt"/>
                        </a:rPr>
                        <a:t/>
                      </a:r>
                      <a:br>
                        <a:rPr lang="fi-FI" altLang="ja-JP" sz="1200" dirty="0" smtClean="0">
                          <a:latin typeface="+mn-lt"/>
                        </a:rPr>
                      </a:br>
                      <a:r>
                        <a:rPr lang="fi-FI" altLang="ja-JP" sz="12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Minato-ku</a:t>
                      </a:r>
                      <a:r>
                        <a:rPr lang="fi-FI" altLang="ja-JP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Tokyo 108-0075, Japan</a:t>
                      </a:r>
                      <a:r>
                        <a:rPr lang="fi-FI" altLang="ja-JP" sz="1200" b="0" i="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ja-JP" altLang="en-US" sz="1200" smtClean="0">
                        <a:effectLst/>
                        <a:latin typeface="+mn-lt"/>
                        <a:ea typeface="ＭＳ 明朝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3779511"/>
              </p:ext>
            </p:extLst>
          </p:nvPr>
        </p:nvGraphicFramePr>
        <p:xfrm>
          <a:off x="838200" y="1261259"/>
          <a:ext cx="7239000" cy="51920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82655055"/>
              </p:ext>
            </p:extLst>
          </p:nvPr>
        </p:nvGraphicFramePr>
        <p:xfrm>
          <a:off x="682625" y="1371600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29150265"/>
              </p:ext>
            </p:extLst>
          </p:nvPr>
        </p:nvGraphicFramePr>
        <p:xfrm>
          <a:off x="771525" y="140118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1500543"/>
              </p:ext>
            </p:extLst>
          </p:nvPr>
        </p:nvGraphicFramePr>
        <p:xfrm>
          <a:off x="762000" y="1500693"/>
          <a:ext cx="7620000" cy="10642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0838337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Chao-Chun Wang et al, MediaTek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61646771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 smtClean="0"/>
              <a:t>Chao-Chun Wang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All Wi-Fi systems follow the channel access rule defined in  802.11-2012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Each STA contends for the channel based on CCA threshold of the primary channel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discussions in the 11ax to use different CCA levels for </a:t>
            </a:r>
            <a:r>
              <a:rPr lang="en-US" dirty="0" err="1" smtClean="0"/>
              <a:t>interBSS</a:t>
            </a:r>
            <a:r>
              <a:rPr lang="en-US" dirty="0" smtClean="0"/>
              <a:t> traffic and </a:t>
            </a:r>
            <a:r>
              <a:rPr lang="en-US" dirty="0" err="1" smtClean="0"/>
              <a:t>IntraBSS</a:t>
            </a:r>
            <a:r>
              <a:rPr lang="en-US" dirty="0" smtClean="0"/>
              <a:t> traffic in order to facilitate spatial reuse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intention is to possibility allow an STA to transmit frames when it detects </a:t>
            </a:r>
            <a:r>
              <a:rPr lang="en-US" dirty="0" err="1" smtClean="0"/>
              <a:t>interBSS</a:t>
            </a:r>
            <a:r>
              <a:rPr lang="en-US" dirty="0" smtClean="0"/>
              <a:t> traffic. It may do so by combining other techniques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proposal describes how to accomplish this goal. 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27437</TotalTime>
  <Words>1943</Words>
  <Application>Microsoft Office PowerPoint</Application>
  <PresentationFormat>On-screen Show (4:3)</PresentationFormat>
  <Paragraphs>533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802-11-Submission-Chinghwa-Yu</vt:lpstr>
      <vt:lpstr>11ax Channel Access rule</vt:lpstr>
      <vt:lpstr>Slide 2</vt:lpstr>
      <vt:lpstr>Slide 3</vt:lpstr>
      <vt:lpstr>Slide 4</vt:lpstr>
      <vt:lpstr>Slide 5</vt:lpstr>
      <vt:lpstr>Slide 6</vt:lpstr>
      <vt:lpstr>Slide 7</vt:lpstr>
      <vt:lpstr>Slide 8</vt:lpstr>
      <vt:lpstr>Summary</vt:lpstr>
      <vt:lpstr>Channel Access Rule of Current Wi-Fi System</vt:lpstr>
      <vt:lpstr>11ax Channel Access Rule – Stage 1</vt:lpstr>
      <vt:lpstr>　11ax Channel Access Rule – Stage 2</vt:lpstr>
      <vt:lpstr>Slide 13</vt:lpstr>
      <vt:lpstr>Benefit of the Proposed 11ax Channel Access Rule</vt:lpstr>
      <vt:lpstr>　 Straw Poll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5 Calibration Results</dc:title>
  <dc:creator>Chinghwa Yu, MediaTek</dc:creator>
  <cp:lastModifiedBy>Mediatek</cp:lastModifiedBy>
  <cp:revision>1067</cp:revision>
  <cp:lastPrinted>1601-01-01T00:00:00Z</cp:lastPrinted>
  <dcterms:created xsi:type="dcterms:W3CDTF">2014-10-01T07:16:17Z</dcterms:created>
  <dcterms:modified xsi:type="dcterms:W3CDTF">2015-09-14T01:24:52Z</dcterms:modified>
</cp:coreProperties>
</file>