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1" r:id="rId2"/>
    <p:sldId id="354" r:id="rId3"/>
    <p:sldId id="356" r:id="rId4"/>
    <p:sldId id="358" r:id="rId5"/>
    <p:sldId id="357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5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802.11-15/1051r1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4032" y="6475413"/>
            <a:ext cx="194989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HE NDP Frame for Sounding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2015-09-14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353123"/>
              </p:ext>
            </p:extLst>
          </p:nvPr>
        </p:nvGraphicFramePr>
        <p:xfrm>
          <a:off x="527050" y="2590800"/>
          <a:ext cx="7878763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Document" r:id="rId4" imgW="9372210" imgH="4306146" progId="Word.Document.8">
                  <p:embed/>
                </p:oleObj>
              </mc:Choice>
              <mc:Fallback>
                <p:oleObj name="Document" r:id="rId4" imgW="9372210" imgH="4306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7878763" cy="3622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least 2 LTF modes exist in current SFD [1]:</a:t>
            </a:r>
          </a:p>
          <a:p>
            <a:pPr lvl="1"/>
            <a:r>
              <a:rPr lang="en-US" dirty="0" smtClean="0"/>
              <a:t>HE-LTF symbol duration of 6.4 us excluding GI (2x LTF)</a:t>
            </a:r>
          </a:p>
          <a:p>
            <a:pPr lvl="1"/>
            <a:r>
              <a:rPr lang="en-US" dirty="0" smtClean="0"/>
              <a:t>HE-LTF symbol duration of 12.8 us excluding GI (4x LTF)</a:t>
            </a:r>
          </a:p>
          <a:p>
            <a:r>
              <a:rPr lang="en-US" dirty="0" smtClean="0"/>
              <a:t>Depending on operation scenario, different LTF mode needs to be used for NDP PPDU</a:t>
            </a:r>
          </a:p>
          <a:p>
            <a:pPr lvl="1"/>
            <a:r>
              <a:rPr lang="en-US" dirty="0" smtClean="0"/>
              <a:t>4x LTF for Outdoor NLOS environment</a:t>
            </a:r>
          </a:p>
          <a:p>
            <a:pPr lvl="1"/>
            <a:r>
              <a:rPr lang="en-US" dirty="0" smtClean="0"/>
              <a:t>2x LTF for most of indoor/outdoor environment</a:t>
            </a:r>
          </a:p>
          <a:p>
            <a:pPr lvl="2"/>
            <a:r>
              <a:rPr lang="en-US" dirty="0" smtClean="0"/>
              <a:t>Moreover, use of 2x LTF may reduce CB feedback overhead as there are less # of reference tones for CB feedback</a:t>
            </a:r>
          </a:p>
          <a:p>
            <a:r>
              <a:rPr lang="en-US" dirty="0" smtClean="0"/>
              <a:t>Our preference is to keep LTF mode for HE NDP PPDU variable, which is indicated before HE-LTF field (E.g., HE-SIG-A field).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Guard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preamble parts of VHT PPDU use long GI.</a:t>
            </a:r>
          </a:p>
          <a:p>
            <a:r>
              <a:rPr lang="en-US" dirty="0" smtClean="0"/>
              <a:t>GI value for HE-LTF field has not been decided yet.</a:t>
            </a:r>
          </a:p>
          <a:p>
            <a:r>
              <a:rPr lang="en-US" dirty="0" smtClean="0"/>
              <a:t>If multiple GI values are allowed for HE-LTF field, we need to consider to allow multiple GI values for HE-NDP PPDU or not.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aspects for HE-NDP PPDU are discussed:</a:t>
            </a:r>
          </a:p>
          <a:p>
            <a:pPr lvl="1"/>
            <a:r>
              <a:rPr lang="en-US" dirty="0" smtClean="0"/>
              <a:t>Pilot tones for HE-LTF field</a:t>
            </a:r>
          </a:p>
          <a:p>
            <a:pPr lvl="2"/>
            <a:r>
              <a:rPr lang="en-US" dirty="0" smtClean="0"/>
              <a:t>OFDM frame format is preferred for pilot tone allocation.</a:t>
            </a:r>
          </a:p>
          <a:p>
            <a:pPr lvl="1"/>
            <a:r>
              <a:rPr lang="en-US" dirty="0" smtClean="0"/>
              <a:t>LTF Compression</a:t>
            </a:r>
          </a:p>
          <a:p>
            <a:pPr lvl="2"/>
            <a:r>
              <a:rPr lang="en-US" dirty="0" smtClean="0"/>
              <a:t>Both 2x and 4x LTF may need to be supported.</a:t>
            </a:r>
          </a:p>
          <a:p>
            <a:pPr lvl="1"/>
            <a:r>
              <a:rPr lang="en-US" dirty="0" smtClean="0"/>
              <a:t>GI for HE-LTF field</a:t>
            </a:r>
          </a:p>
          <a:p>
            <a:pPr lvl="2"/>
            <a:r>
              <a:rPr lang="en-US" dirty="0" smtClean="0"/>
              <a:t>Decision on allowing multiple GI values for HE-LTF field need to be made first.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13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Specification Framework:</a:t>
            </a:r>
          </a:p>
          <a:p>
            <a:pPr lvl="1"/>
            <a:r>
              <a:rPr lang="en-US" dirty="0"/>
              <a:t>4.y.z The spec shall define an HE-NDP for </a:t>
            </a:r>
            <a:r>
              <a:rPr lang="en-US" dirty="0" smtClean="0"/>
              <a:t>DL Sounding. </a:t>
            </a:r>
            <a:r>
              <a:rPr lang="en-US" dirty="0"/>
              <a:t>The frame format of HE-NDP is based on the 11ax SU PPDU format and is shown in the diagram below. The presence and duration of packet extension at the end of HE-NDP is TBD.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446481" y="428556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019358" y="4285560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92235" y="4285559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165112" y="4285558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900" dirty="0" smtClean="0"/>
              <a:t>TBD</a:t>
            </a:r>
            <a:endParaRPr lang="en-US" sz="900" dirty="0" smtClean="0"/>
          </a:p>
        </p:txBody>
      </p:sp>
      <p:sp>
        <p:nvSpPr>
          <p:cNvPr id="11" name="Rectangle 10"/>
          <p:cNvSpPr/>
          <p:nvPr/>
        </p:nvSpPr>
        <p:spPr bwMode="auto">
          <a:xfrm>
            <a:off x="4737989" y="4285555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437674" y="428555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13996" y="4285555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14" name="TextBox 21"/>
          <p:cNvSpPr txBox="1"/>
          <p:nvPr/>
        </p:nvSpPr>
        <p:spPr>
          <a:xfrm>
            <a:off x="789474" y="4313468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97114" y="4285555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Extension</a:t>
            </a:r>
          </a:p>
        </p:txBody>
      </p:sp>
    </p:spTree>
    <p:extLst>
      <p:ext uri="{BB962C8B-B14F-4D97-AF65-F5344CB8AC3E}">
        <p14:creationId xmlns:p14="http://schemas.microsoft.com/office/powerpoint/2010/main" val="415382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11-15-0132r7, “Specification Framework for </a:t>
            </a:r>
            <a:r>
              <a:rPr lang="en-US" dirty="0" err="1"/>
              <a:t>TGax</a:t>
            </a:r>
            <a:r>
              <a:rPr lang="en-US" dirty="0"/>
              <a:t>"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0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SFD considers </a:t>
            </a:r>
            <a:r>
              <a:rPr lang="en-US" dirty="0" err="1"/>
              <a:t>subchannel</a:t>
            </a:r>
            <a:r>
              <a:rPr lang="en-US" dirty="0"/>
              <a:t> based feedback [1]:</a:t>
            </a:r>
          </a:p>
          <a:p>
            <a:pPr lvl="1"/>
            <a:r>
              <a:rPr lang="en-US" dirty="0"/>
              <a:t>The amendment shall include a CSI feedback mechanism which allows for a minimum feedback granularity of less than 20 </a:t>
            </a:r>
            <a:r>
              <a:rPr lang="en-US" dirty="0" err="1"/>
              <a:t>MHz.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In this document, requirements/issues for </a:t>
            </a:r>
            <a:r>
              <a:rPr lang="en-US" dirty="0" smtClean="0"/>
              <a:t>HE-NDP frame transmission </a:t>
            </a:r>
            <a:r>
              <a:rPr lang="en-US" dirty="0"/>
              <a:t>that enables </a:t>
            </a:r>
            <a:r>
              <a:rPr lang="en-US" dirty="0" err="1"/>
              <a:t>subchannel</a:t>
            </a:r>
            <a:r>
              <a:rPr lang="en-US" dirty="0"/>
              <a:t> based feedback are discussed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VHT Sounding Protocol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334860"/>
            <a:ext cx="5638800" cy="12465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750" y="4191000"/>
            <a:ext cx="7302500" cy="182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5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Sounding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4942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Compared to VHT sounding protocol, following items may need to be changed:</a:t>
            </a:r>
          </a:p>
          <a:p>
            <a:pPr lvl="1"/>
            <a:r>
              <a:rPr lang="en-US" dirty="0"/>
              <a:t>NDP Announcement</a:t>
            </a:r>
          </a:p>
          <a:p>
            <a:pPr lvl="2"/>
            <a:r>
              <a:rPr lang="en-US" dirty="0" smtClean="0"/>
              <a:t>An AP may need to have more control on CB feedback info</a:t>
            </a:r>
          </a:p>
          <a:p>
            <a:pPr lvl="3"/>
            <a:r>
              <a:rPr lang="en-US" dirty="0" smtClean="0"/>
              <a:t>May </a:t>
            </a:r>
            <a:r>
              <a:rPr lang="en-US" dirty="0"/>
              <a:t>indicate scheduled </a:t>
            </a:r>
            <a:r>
              <a:rPr lang="en-US" dirty="0" err="1" smtClean="0"/>
              <a:t>subchannel</a:t>
            </a:r>
            <a:r>
              <a:rPr lang="en-US" dirty="0" smtClean="0"/>
              <a:t>/granularity for </a:t>
            </a:r>
            <a:r>
              <a:rPr lang="en-US" dirty="0"/>
              <a:t>channel </a:t>
            </a:r>
            <a:r>
              <a:rPr lang="en-US" dirty="0" smtClean="0"/>
              <a:t>feedback</a:t>
            </a:r>
          </a:p>
          <a:p>
            <a:pPr lvl="3"/>
            <a:r>
              <a:rPr lang="en-US" dirty="0" smtClean="0"/>
              <a:t>May control sounding for not only DL MIMO but also UL MIMO</a:t>
            </a:r>
            <a:endParaRPr lang="en-US" dirty="0"/>
          </a:p>
          <a:p>
            <a:pPr lvl="2"/>
            <a:r>
              <a:rPr lang="en-US" dirty="0"/>
              <a:t>May allow UL MU type CB feedback</a:t>
            </a:r>
          </a:p>
          <a:p>
            <a:pPr lvl="1"/>
            <a:r>
              <a:rPr lang="en-US" dirty="0" smtClean="0"/>
              <a:t>NDP</a:t>
            </a:r>
            <a:endParaRPr lang="en-US" dirty="0"/>
          </a:p>
          <a:p>
            <a:pPr lvl="2"/>
            <a:r>
              <a:rPr lang="en-US" dirty="0"/>
              <a:t>May use HE PPDU (256 FFT) instead of VHT NDP frame (64 FFT)</a:t>
            </a:r>
          </a:p>
          <a:p>
            <a:pPr lvl="1"/>
            <a:r>
              <a:rPr lang="en-US" dirty="0"/>
              <a:t>CB</a:t>
            </a:r>
          </a:p>
          <a:p>
            <a:pPr lvl="2"/>
            <a:r>
              <a:rPr lang="en-US" dirty="0"/>
              <a:t>May be allowed to feedback CSI on preferred or indicated resource/</a:t>
            </a:r>
            <a:r>
              <a:rPr lang="en-US" dirty="0" err="1"/>
              <a:t>subchannel</a:t>
            </a:r>
            <a:r>
              <a:rPr lang="en-US" dirty="0"/>
              <a:t> only</a:t>
            </a:r>
          </a:p>
          <a:p>
            <a:pPr lvl="2"/>
            <a:r>
              <a:rPr lang="en-US" dirty="0"/>
              <a:t>May consider mechanisms reducing the quantity of each CSI feedback (such as new codebook design)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VHT </a:t>
            </a:r>
            <a:r>
              <a:rPr lang="en-US" dirty="0" smtClean="0"/>
              <a:t>NDP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VHT NDP PPDU has the following properties:</a:t>
            </a:r>
          </a:p>
          <a:p>
            <a:pPr lvl="1"/>
            <a:r>
              <a:rPr lang="en-US" dirty="0" smtClean="0"/>
              <a:t>Uses the VHT PPDU format but without the Data field</a:t>
            </a:r>
          </a:p>
          <a:p>
            <a:pPr lvl="1"/>
            <a:r>
              <a:rPr lang="en-US" dirty="0" smtClean="0"/>
              <a:t>Is a VHT SU PPDU as indicated by the VHT-SIG-A field</a:t>
            </a:r>
          </a:p>
          <a:p>
            <a:pPr lvl="1"/>
            <a:r>
              <a:rPr lang="en-US" dirty="0" smtClean="0"/>
              <a:t>Has the data bits of the VHT-SIG-B field set to fixed bit pattern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66177"/>
            <a:ext cx="6429375" cy="132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NDP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NDP PPDU may need to consider several factors that VHT NDP PPDU does not have:</a:t>
            </a:r>
          </a:p>
          <a:p>
            <a:pPr lvl="1"/>
            <a:r>
              <a:rPr lang="en-US" dirty="0" smtClean="0"/>
              <a:t>Pilot tones for HE-LTF field</a:t>
            </a:r>
          </a:p>
          <a:p>
            <a:pPr lvl="1"/>
            <a:r>
              <a:rPr lang="en-US" dirty="0" smtClean="0"/>
              <a:t>LTF compression</a:t>
            </a:r>
          </a:p>
          <a:p>
            <a:pPr lvl="1"/>
            <a:r>
              <a:rPr lang="en-US" dirty="0" smtClean="0"/>
              <a:t>GI for HE-LTF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8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Pilot tones for HE-LTF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Pilot tones in HE-LTF field</a:t>
            </a:r>
          </a:p>
          <a:p>
            <a:pPr lvl="1"/>
            <a:r>
              <a:rPr lang="en-US" dirty="0"/>
              <a:t>Single stream pilot (like 11ac) in HE-LTF shall be used for SU, DL and UL OFDMA as well as in DL MU-MIMO transmissions. [1]</a:t>
            </a:r>
          </a:p>
          <a:p>
            <a:pPr lvl="1"/>
            <a:r>
              <a:rPr lang="en-US" dirty="0" err="1"/>
              <a:t>Beamformee</a:t>
            </a:r>
            <a:r>
              <a:rPr lang="en-US" dirty="0"/>
              <a:t> cannot estimate CSI for pilot tones.</a:t>
            </a:r>
          </a:p>
          <a:p>
            <a:pPr lvl="1"/>
            <a:r>
              <a:rPr lang="en-US" dirty="0"/>
              <a:t># pilot tones and their location depends on allocated resources.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" y="4114800"/>
            <a:ext cx="7751445" cy="1963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20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Pilot tones for HE-LTF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Option 1: Use </a:t>
            </a:r>
            <a:r>
              <a:rPr lang="en-US" dirty="0"/>
              <a:t>of OFDM (SU) frame format for all resource allocation scenarios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Regardless of scheduled resource for data transmission, an AP sends HE-NDP frame using OFDM frame format.</a:t>
            </a:r>
          </a:p>
          <a:p>
            <a:pPr lvl="1"/>
            <a:r>
              <a:rPr lang="en-US" dirty="0"/>
              <a:t>OFDM frame format has the least number of pilot tones.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non-pilot tones of DATA field correspond to non-pilot tones of HE-LTF field.</a:t>
            </a:r>
            <a:endParaRPr lang="en-US" dirty="0" smtClean="0"/>
          </a:p>
          <a:p>
            <a:r>
              <a:rPr lang="en-US" dirty="0"/>
              <a:t>Option 2: Use of same resource allocation format with scheduled data transmission</a:t>
            </a:r>
          </a:p>
          <a:p>
            <a:pPr lvl="1"/>
            <a:r>
              <a:rPr lang="en-US" dirty="0"/>
              <a:t>AP schedules each STA in frequency domain first, and allocate corresponding resource for both NDP frame and data transmission.</a:t>
            </a:r>
          </a:p>
          <a:p>
            <a:pPr lvl="1"/>
            <a:r>
              <a:rPr lang="en-US" dirty="0"/>
              <a:t>As specific resource allocation needs to be indicated, HE SIG-B field needs to be included in the HE-NDP frame.</a:t>
            </a:r>
          </a:p>
          <a:p>
            <a:pPr lvl="1"/>
            <a:r>
              <a:rPr lang="en-US" dirty="0"/>
              <a:t>Not easy to figure out resource type before specific scheduling is finished.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tones for HE-LTF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/>
              <a:t>preference is to use OFDM frame format for HE NDP frame as it </a:t>
            </a:r>
            <a:r>
              <a:rPr lang="en-US" dirty="0" smtClean="0"/>
              <a:t>gives</a:t>
            </a:r>
          </a:p>
          <a:p>
            <a:pPr lvl="1"/>
            <a:r>
              <a:rPr lang="en-US" dirty="0"/>
              <a:t>No HE SIG-B field </a:t>
            </a:r>
            <a:r>
              <a:rPr lang="en-US" dirty="0" smtClean="0"/>
              <a:t>needed</a:t>
            </a:r>
            <a:endParaRPr lang="en-US" dirty="0"/>
          </a:p>
          <a:p>
            <a:pPr lvl="1"/>
            <a:r>
              <a:rPr lang="en-US" dirty="0"/>
              <a:t>Flexible to AP’s scheduling </a:t>
            </a:r>
            <a:r>
              <a:rPr lang="en-US" dirty="0" smtClean="0"/>
              <a:t>mechanism</a:t>
            </a:r>
            <a:endParaRPr lang="en-US" dirty="0"/>
          </a:p>
          <a:p>
            <a:pPr lvl="1"/>
            <a:r>
              <a:rPr lang="en-US" dirty="0"/>
              <a:t>Simple to </a:t>
            </a:r>
            <a:r>
              <a:rPr lang="en-US" dirty="0" smtClean="0"/>
              <a:t>use</a:t>
            </a:r>
            <a:endParaRPr lang="en-US" dirty="0"/>
          </a:p>
          <a:p>
            <a:pPr lvl="1"/>
            <a:r>
              <a:rPr lang="en-US" dirty="0"/>
              <a:t>Similar to VHT NDP frame property</a:t>
            </a:r>
          </a:p>
          <a:p>
            <a:pPr lvl="2"/>
            <a:r>
              <a:rPr lang="en-US" dirty="0"/>
              <a:t>VHT NDP PPDU is a VHT SU PPDU.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94970</TotalTime>
  <Words>910</Words>
  <Application>Microsoft Office PowerPoint</Application>
  <PresentationFormat>On-screen Show (4:3)</PresentationFormat>
  <Paragraphs>129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Calibre Semibold</vt:lpstr>
      <vt:lpstr>Arial</vt:lpstr>
      <vt:lpstr>Times New Roman</vt:lpstr>
      <vt:lpstr>802-11-Submission</vt:lpstr>
      <vt:lpstr>Document</vt:lpstr>
      <vt:lpstr>PowerPoint Presentation</vt:lpstr>
      <vt:lpstr>Background</vt:lpstr>
      <vt:lpstr>VHT Sounding Protocol</vt:lpstr>
      <vt:lpstr>HE Sounding Protocol</vt:lpstr>
      <vt:lpstr>VHT NDP PPDU</vt:lpstr>
      <vt:lpstr>HE NDP PPDU</vt:lpstr>
      <vt:lpstr>Pilot tones for HE-LTF field</vt:lpstr>
      <vt:lpstr>Pilot tones for HE-LTF field</vt:lpstr>
      <vt:lpstr>Pilot tones for HE-LTF field</vt:lpstr>
      <vt:lpstr>LTF Compression</vt:lpstr>
      <vt:lpstr>Guard Interval</vt:lpstr>
      <vt:lpstr>Summary</vt:lpstr>
      <vt:lpstr>Straw Poll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YOUNG HOON</cp:lastModifiedBy>
  <cp:revision>1132</cp:revision>
  <cp:lastPrinted>1998-02-10T13:28:06Z</cp:lastPrinted>
  <dcterms:created xsi:type="dcterms:W3CDTF">2007-05-21T21:00:37Z</dcterms:created>
  <dcterms:modified xsi:type="dcterms:W3CDTF">2015-09-14T09:06:03Z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