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29" r:id="rId3"/>
    <p:sldId id="430" r:id="rId4"/>
    <p:sldId id="435" r:id="rId5"/>
    <p:sldId id="431" r:id="rId6"/>
    <p:sldId id="432" r:id="rId7"/>
    <p:sldId id="433" r:id="rId8"/>
    <p:sldId id="434" r:id="rId9"/>
    <p:sldId id="438" r:id="rId10"/>
    <p:sldId id="437" r:id="rId11"/>
    <p:sldId id="436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7" autoAdjust="0"/>
    <p:restoredTop sz="94671" autoAdjust="0"/>
  </p:normalViewPr>
  <p:slideViewPr>
    <p:cSldViewPr>
      <p:cViewPr varScale="1">
        <p:scale>
          <a:sx n="97" d="100"/>
          <a:sy n="97" d="100"/>
        </p:scale>
        <p:origin x="148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774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21C9ACF-C2E0-4EA0-9CA0-6A5F8D5D1E7B}" type="slidenum">
              <a:rPr lang="en-US" altLang="en-US" sz="1300"/>
              <a:pPr/>
              <a:t>3</a:t>
            </a:fld>
            <a:endParaRPr lang="en-US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81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802.11-15/0998r2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 smtClean="0"/>
              <a:t>September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 LRLP TIG</a:t>
            </a:r>
            <a:br>
              <a:rPr lang="en-US" dirty="0" smtClean="0"/>
            </a:br>
            <a:r>
              <a:rPr lang="en-US" dirty="0" smtClean="0"/>
              <a:t>Long Range Low Power </a:t>
            </a:r>
            <a:br>
              <a:rPr lang="en-US" dirty="0" smtClean="0"/>
            </a:br>
            <a:r>
              <a:rPr lang="en-US" dirty="0" smtClean="0"/>
              <a:t>September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11622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2015-08-06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0771874"/>
              </p:ext>
            </p:extLst>
          </p:nvPr>
        </p:nvGraphicFramePr>
        <p:xfrm>
          <a:off x="541338" y="2654300"/>
          <a:ext cx="80613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654300"/>
                        <a:ext cx="8061325" cy="3844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Between September and November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</a:p>
          <a:p>
            <a:pPr lvl="1"/>
            <a:r>
              <a:rPr lang="en-US" dirty="0" smtClean="0"/>
              <a:t>No plan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Call for </a:t>
            </a:r>
            <a:r>
              <a:rPr lang="en-US" dirty="0" smtClean="0"/>
              <a:t>Contributions</a:t>
            </a:r>
          </a:p>
          <a:p>
            <a:pPr lvl="1"/>
            <a:r>
              <a:rPr lang="en-US" dirty="0" smtClean="0"/>
              <a:t>WG reflectors within 2 weeks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908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</a:t>
            </a:r>
            <a:r>
              <a:rPr lang="en-US" dirty="0" smtClean="0"/>
              <a:t>: </a:t>
            </a:r>
            <a:endParaRPr lang="en-US" dirty="0" smtClean="0"/>
          </a:p>
          <a:p>
            <a:r>
              <a:rPr lang="en-US" dirty="0" smtClean="0"/>
              <a:t>Draft D0 – (outline) TIG Output Report</a:t>
            </a:r>
            <a:r>
              <a:rPr lang="en-US" dirty="0"/>
              <a:t>:  </a:t>
            </a:r>
            <a:r>
              <a:rPr lang="en-US" dirty="0" smtClean="0"/>
              <a:t>11-15-1181r1</a:t>
            </a:r>
            <a:endParaRPr lang="en-US" dirty="0" smtClean="0"/>
          </a:p>
          <a:p>
            <a:r>
              <a:rPr lang="en-US" dirty="0" smtClean="0"/>
              <a:t>Closing Report</a:t>
            </a:r>
            <a:r>
              <a:rPr lang="en-US"/>
              <a:t>: </a:t>
            </a:r>
            <a:r>
              <a:rPr lang="en-US" smtClean="0"/>
              <a:t>11-15-1191-00-lrlp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661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 LRLP TIG Agenda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 marL="609600" indent="-609600"/>
            <a:r>
              <a:rPr lang="en-US" dirty="0" smtClean="0"/>
              <a:t>Call for a secretary</a:t>
            </a:r>
          </a:p>
          <a:p>
            <a:pPr marL="609600" indent="-609600"/>
            <a:r>
              <a:rPr lang="en-US" dirty="0" smtClean="0"/>
              <a:t>Review policy </a:t>
            </a:r>
            <a:r>
              <a:rPr lang="en-US" dirty="0"/>
              <a:t>and </a:t>
            </a:r>
            <a:r>
              <a:rPr lang="en-US" dirty="0" smtClean="0"/>
              <a:t>procedures for non-PAR meeting</a:t>
            </a:r>
          </a:p>
          <a:p>
            <a:pPr marL="609600" indent="-609600"/>
            <a:r>
              <a:rPr lang="en-US" dirty="0" smtClean="0"/>
              <a:t>Review of contributions, order of presentation</a:t>
            </a:r>
          </a:p>
          <a:p>
            <a:pPr marL="609600" indent="-609600"/>
            <a:r>
              <a:rPr lang="en-US" dirty="0" smtClean="0"/>
              <a:t>Presentations of contributions on LRLP Use Cases</a:t>
            </a:r>
          </a:p>
          <a:p>
            <a:pPr marL="609600" indent="-609600"/>
            <a:r>
              <a:rPr lang="en-US" altLang="ko-KR" dirty="0"/>
              <a:t>Presentations of contributions regarding technical approaches and feasibility of achieving the </a:t>
            </a:r>
            <a:r>
              <a:rPr lang="en-US" altLang="ko-KR" dirty="0" smtClean="0"/>
              <a:t>requirements</a:t>
            </a:r>
            <a:endParaRPr lang="en-US" altLang="ko-KR" dirty="0"/>
          </a:p>
          <a:p>
            <a:pPr marL="609600" indent="-609600"/>
            <a:r>
              <a:rPr lang="en-US" dirty="0" smtClean="0"/>
              <a:t>Develop initial outline of TIG output report</a:t>
            </a:r>
          </a:p>
          <a:p>
            <a:pPr marL="609600" indent="-609600"/>
            <a:r>
              <a:rPr lang="en-US" dirty="0" smtClean="0"/>
              <a:t>Review schedule, teleconferences, objectives for next meeting</a:t>
            </a:r>
          </a:p>
          <a:p>
            <a:pPr marL="609600" indent="-609600"/>
            <a:r>
              <a:rPr lang="en-US" dirty="0" smtClean="0"/>
              <a:t>Adjourn</a:t>
            </a:r>
          </a:p>
          <a:p>
            <a:pPr marL="609600" indent="-609600"/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altLang="ko-KR" dirty="0" smtClean="0"/>
              <a:t>Tim Godfrey (EPRI)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altLang="ko-KR" dirty="0"/>
              <a:t>September 2015</a:t>
            </a:r>
          </a:p>
        </p:txBody>
      </p:sp>
    </p:spTree>
    <p:extLst>
      <p:ext uri="{BB962C8B-B14F-4D97-AF65-F5344CB8AC3E}">
        <p14:creationId xmlns:p14="http://schemas.microsoft.com/office/powerpoint/2010/main" val="428309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458200" cy="609600"/>
          </a:xfrm>
        </p:spPr>
        <p:txBody>
          <a:bodyPr/>
          <a:lstStyle/>
          <a:p>
            <a:pPr algn="l"/>
            <a:r>
              <a:rPr lang="en-US" altLang="en-US" sz="2400" u="sng" dirty="0" smtClean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</p:spTree>
    <p:extLst>
      <p:ext uri="{BB962C8B-B14F-4D97-AF65-F5344CB8AC3E}">
        <p14:creationId xmlns:p14="http://schemas.microsoft.com/office/powerpoint/2010/main" val="38806669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LRLP Meeting Plan for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 PM1</a:t>
            </a:r>
          </a:p>
          <a:p>
            <a:endParaRPr lang="en-US" dirty="0" smtClean="0"/>
          </a:p>
          <a:p>
            <a:r>
              <a:rPr lang="en-US" dirty="0" smtClean="0"/>
              <a:t>Thursday PM2  </a:t>
            </a:r>
          </a:p>
          <a:p>
            <a:pPr lvl="1"/>
            <a:r>
              <a:rPr lang="en-US" dirty="0" smtClean="0"/>
              <a:t>Moved to Thursday PM2, after </a:t>
            </a:r>
            <a:r>
              <a:rPr lang="en-US" dirty="0" err="1" smtClean="0"/>
              <a:t>TGax</a:t>
            </a:r>
            <a:r>
              <a:rPr lang="en-US" dirty="0" smtClean="0"/>
              <a:t> adjourns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394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for September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 dirty="0" smtClean="0"/>
              <a:t>1064r0 Long </a:t>
            </a:r>
            <a:r>
              <a:rPr lang="en-US" dirty="0"/>
              <a:t>Range, Low Power Design Criteria 	</a:t>
            </a:r>
            <a:r>
              <a:rPr lang="en-US" dirty="0" err="1"/>
              <a:t>Jarkko</a:t>
            </a:r>
            <a:r>
              <a:rPr lang="en-US" dirty="0"/>
              <a:t> </a:t>
            </a:r>
            <a:r>
              <a:rPr lang="en-US" dirty="0" err="1"/>
              <a:t>Kneckt</a:t>
            </a:r>
            <a:r>
              <a:rPr lang="en-US" dirty="0"/>
              <a:t> (</a:t>
            </a:r>
            <a:r>
              <a:rPr lang="en-US" dirty="0" smtClean="0"/>
              <a:t>Nokia)</a:t>
            </a:r>
          </a:p>
          <a:p>
            <a:endParaRPr lang="en-US" dirty="0"/>
          </a:p>
          <a:p>
            <a:r>
              <a:rPr lang="en-US" dirty="0" smtClean="0"/>
              <a:t>1108r0 Technical </a:t>
            </a:r>
            <a:r>
              <a:rPr lang="en-US" dirty="0"/>
              <a:t>Feasibility for LRLP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err="1"/>
              <a:t>Chittabrata</a:t>
            </a:r>
            <a:r>
              <a:rPr lang="en-US" dirty="0"/>
              <a:t> 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1112r0 Use </a:t>
            </a:r>
            <a:r>
              <a:rPr lang="en-US" dirty="0"/>
              <a:t>Case of LRLP Operation for IoT </a:t>
            </a:r>
            <a:r>
              <a:rPr lang="en-US" dirty="0" smtClean="0"/>
              <a:t>	</a:t>
            </a:r>
            <a:r>
              <a:rPr lang="en-US" dirty="0" err="1" smtClean="0"/>
              <a:t>Chittabrata</a:t>
            </a:r>
            <a:r>
              <a:rPr lang="en-US" dirty="0" smtClean="0"/>
              <a:t> </a:t>
            </a:r>
            <a:r>
              <a:rPr lang="en-US" dirty="0"/>
              <a:t>Ghosh (Intel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1140r1 LRLP </a:t>
            </a:r>
            <a:r>
              <a:rPr lang="en-US" dirty="0"/>
              <a:t>Use Cases for Indoor 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Minseok</a:t>
            </a:r>
            <a:r>
              <a:rPr lang="en-US" dirty="0" smtClean="0"/>
              <a:t> </a:t>
            </a:r>
            <a:r>
              <a:rPr lang="en-US" dirty="0"/>
              <a:t>OH (</a:t>
            </a:r>
            <a:r>
              <a:rPr lang="en-US" dirty="0" err="1"/>
              <a:t>Kyonggi</a:t>
            </a:r>
            <a:r>
              <a:rPr lang="en-US" dirty="0"/>
              <a:t> Univ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594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 Output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Decide on title for TIG Output Document:</a:t>
            </a:r>
          </a:p>
          <a:p>
            <a:endParaRPr lang="en-US" dirty="0" smtClean="0"/>
          </a:p>
          <a:p>
            <a:r>
              <a:rPr lang="en-US" dirty="0" smtClean="0"/>
              <a:t>Working title:</a:t>
            </a:r>
          </a:p>
          <a:p>
            <a:endParaRPr lang="en-US" dirty="0"/>
          </a:p>
          <a:p>
            <a:r>
              <a:rPr lang="en-US" dirty="0" smtClean="0"/>
              <a:t>“</a:t>
            </a:r>
            <a:r>
              <a:rPr lang="en-US" dirty="0" smtClean="0"/>
              <a:t>Long Range Low Power (LRLP) Operation in 802.11: Use Cases and Functional Requirements: </a:t>
            </a:r>
            <a:r>
              <a:rPr lang="en-US" dirty="0" smtClean="0"/>
              <a:t>Guidelines for PAR Development”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74470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TIG Report </a:t>
            </a: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5029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LRLP </a:t>
            </a:r>
            <a:r>
              <a:rPr lang="en-US" dirty="0"/>
              <a:t>requirements and use </a:t>
            </a:r>
            <a:r>
              <a:rPr lang="en-US" dirty="0" smtClean="0"/>
              <a:t>cases</a:t>
            </a:r>
          </a:p>
          <a:p>
            <a:pPr lvl="1"/>
            <a:r>
              <a:rPr lang="en-US" dirty="0" smtClean="0"/>
              <a:t>Smart Grid</a:t>
            </a:r>
          </a:p>
          <a:p>
            <a:pPr lvl="1"/>
            <a:r>
              <a:rPr lang="en-US" dirty="0" smtClean="0"/>
              <a:t>IoT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Technical </a:t>
            </a:r>
            <a:r>
              <a:rPr lang="en-US" dirty="0"/>
              <a:t>feasibility </a:t>
            </a:r>
            <a:endParaRPr lang="en-US" dirty="0" smtClean="0"/>
          </a:p>
          <a:p>
            <a:pPr lvl="1"/>
            <a:r>
              <a:rPr lang="en-US" dirty="0" smtClean="0"/>
              <a:t>Requirements </a:t>
            </a:r>
            <a:r>
              <a:rPr lang="en-US" dirty="0"/>
              <a:t>for </a:t>
            </a:r>
            <a:r>
              <a:rPr lang="en-US" dirty="0" smtClean="0"/>
              <a:t>range </a:t>
            </a:r>
          </a:p>
          <a:p>
            <a:pPr lvl="1"/>
            <a:r>
              <a:rPr lang="en-US" dirty="0" smtClean="0"/>
              <a:t>Power consumption </a:t>
            </a:r>
          </a:p>
          <a:p>
            <a:pPr lvl="1"/>
            <a:r>
              <a:rPr lang="en-US" dirty="0" smtClean="0"/>
              <a:t>Integration </a:t>
            </a:r>
            <a:r>
              <a:rPr lang="en-US" dirty="0"/>
              <a:t>with 802.11 </a:t>
            </a:r>
            <a:endParaRPr lang="en-US" dirty="0" smtClean="0"/>
          </a:p>
          <a:p>
            <a:pPr lvl="1"/>
            <a:r>
              <a:rPr lang="en-US" dirty="0" smtClean="0"/>
              <a:t>Coexistence </a:t>
            </a:r>
            <a:r>
              <a:rPr lang="en-US" dirty="0"/>
              <a:t>with other 802 wireless </a:t>
            </a:r>
            <a:r>
              <a:rPr lang="en-US" dirty="0" smtClean="0"/>
              <a:t>protocols</a:t>
            </a:r>
          </a:p>
          <a:p>
            <a:pPr lvl="1"/>
            <a:endParaRPr lang="en-US" dirty="0"/>
          </a:p>
          <a:p>
            <a:r>
              <a:rPr lang="en-US" dirty="0" smtClean="0"/>
              <a:t>Technical </a:t>
            </a:r>
            <a:r>
              <a:rPr lang="en-US" dirty="0"/>
              <a:t>material needed to initiate </a:t>
            </a:r>
            <a:r>
              <a:rPr lang="en-US" dirty="0" smtClean="0"/>
              <a:t>standardization</a:t>
            </a:r>
          </a:p>
          <a:p>
            <a:pPr lvl="1"/>
            <a:r>
              <a:rPr lang="en-US" dirty="0" smtClean="0"/>
              <a:t>Comparative </a:t>
            </a:r>
            <a:r>
              <a:rPr lang="en-US" dirty="0"/>
              <a:t>study of all low power technologies in use </a:t>
            </a:r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September 2015</a:t>
            </a:r>
            <a:endParaRPr lang="en-US" altLang="ko-KR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638800" y="1295400"/>
            <a:ext cx="3200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Scope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Purpose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Need for project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PAR: Stakeholders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Technical / Econ Feasibility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Broad Market potential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Compatibility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Coexistence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000" kern="0" dirty="0" smtClean="0"/>
              <a:t>CSD: Distinct Identity</a:t>
            </a:r>
            <a:endParaRPr lang="en-US" sz="2000" kern="0" dirty="0"/>
          </a:p>
          <a:p>
            <a:pPr>
              <a:buFont typeface="Wingdings" panose="05000000000000000000" pitchFamily="2" charset="2"/>
              <a:buChar char="Ø"/>
            </a:pPr>
            <a:endParaRPr lang="en-US" sz="2000" kern="0" dirty="0" smtClean="0"/>
          </a:p>
        </p:txBody>
      </p:sp>
      <p:sp>
        <p:nvSpPr>
          <p:cNvPr id="10" name="Left Brace 9"/>
          <p:cNvSpPr/>
          <p:nvPr/>
        </p:nvSpPr>
        <p:spPr bwMode="auto">
          <a:xfrm>
            <a:off x="5410200" y="1295400"/>
            <a:ext cx="228600" cy="12954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Left Brace 10"/>
          <p:cNvSpPr/>
          <p:nvPr/>
        </p:nvSpPr>
        <p:spPr bwMode="auto">
          <a:xfrm>
            <a:off x="5410200" y="3200400"/>
            <a:ext cx="228600" cy="10668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Left Brace 11"/>
          <p:cNvSpPr/>
          <p:nvPr/>
        </p:nvSpPr>
        <p:spPr bwMode="auto">
          <a:xfrm>
            <a:off x="5410200" y="4419600"/>
            <a:ext cx="228600" cy="6858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Left Brace 12"/>
          <p:cNvSpPr/>
          <p:nvPr/>
        </p:nvSpPr>
        <p:spPr bwMode="auto">
          <a:xfrm>
            <a:off x="5410200" y="5867400"/>
            <a:ext cx="228600" cy="533400"/>
          </a:xfrm>
          <a:prstGeom prst="lef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75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Collaboration with existing .11 TGs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</a:t>
            </a:r>
          </a:p>
          <a:p>
            <a:pPr lvl="1"/>
            <a:r>
              <a:rPr lang="en-US" dirty="0" smtClean="0"/>
              <a:t>Informal discussions to understand concerns and answer questions about LRLP goals, objectives, and approach</a:t>
            </a:r>
          </a:p>
          <a:p>
            <a:pPr lvl="1"/>
            <a:endParaRPr lang="en-US" dirty="0"/>
          </a:p>
          <a:p>
            <a:r>
              <a:rPr lang="en-US" dirty="0" smtClean="0"/>
              <a:t>November</a:t>
            </a:r>
          </a:p>
          <a:p>
            <a:pPr lvl="1"/>
            <a:r>
              <a:rPr lang="en-US" dirty="0" smtClean="0"/>
              <a:t>Based on informal discussions in September ….</a:t>
            </a:r>
          </a:p>
          <a:p>
            <a:pPr lvl="1"/>
            <a:r>
              <a:rPr lang="en-US" dirty="0" smtClean="0"/>
              <a:t>Plan joint meetings with selected </a:t>
            </a:r>
            <a:r>
              <a:rPr lang="en-US" dirty="0" smtClean="0"/>
              <a:t>TGs   (too early for this)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November Plan</a:t>
            </a:r>
          </a:p>
          <a:p>
            <a:pPr lvl="1"/>
            <a:r>
              <a:rPr lang="en-US" dirty="0" smtClean="0"/>
              <a:t>3 Slots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smtClean="0"/>
              <a:t>Tim Godfrey (EPRI)</a:t>
            </a:r>
            <a:endParaRPr lang="en-US" altLang="ko-KR" dirty="0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September 2015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1621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LRLP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TIG</a:t>
            </a:r>
          </a:p>
          <a:p>
            <a:pPr lvl="1"/>
            <a:r>
              <a:rPr lang="en-US" dirty="0" smtClean="0"/>
              <a:t>September 2015</a:t>
            </a:r>
          </a:p>
          <a:p>
            <a:pPr lvl="1"/>
            <a:r>
              <a:rPr lang="en-US" dirty="0" smtClean="0"/>
              <a:t>November 2015</a:t>
            </a:r>
          </a:p>
          <a:p>
            <a:pPr lvl="1"/>
            <a:r>
              <a:rPr lang="en-US" dirty="0" smtClean="0"/>
              <a:t>January 2016</a:t>
            </a:r>
          </a:p>
          <a:p>
            <a:pPr lvl="1"/>
            <a:r>
              <a:rPr lang="en-US" dirty="0" smtClean="0"/>
              <a:t>March 2016		Motion to Form Study Group</a:t>
            </a:r>
          </a:p>
          <a:p>
            <a:r>
              <a:rPr lang="en-US" dirty="0" smtClean="0"/>
              <a:t>SG</a:t>
            </a:r>
          </a:p>
          <a:p>
            <a:pPr lvl="1"/>
            <a:r>
              <a:rPr lang="en-US" dirty="0" smtClean="0"/>
              <a:t>May 2016</a:t>
            </a:r>
          </a:p>
          <a:p>
            <a:pPr lvl="1"/>
            <a:r>
              <a:rPr lang="en-US" dirty="0" smtClean="0"/>
              <a:t>July 2016			Motion to approve PAR and CSD</a:t>
            </a:r>
          </a:p>
          <a:p>
            <a:r>
              <a:rPr lang="en-US" dirty="0" smtClean="0"/>
              <a:t>TG</a:t>
            </a:r>
          </a:p>
          <a:p>
            <a:pPr lvl="1"/>
            <a:r>
              <a:rPr lang="en-US" dirty="0" smtClean="0"/>
              <a:t>Sept 2016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4560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12420</TotalTime>
  <Words>557</Words>
  <Application>Microsoft Office PowerPoint</Application>
  <PresentationFormat>On-screen Show (4:3)</PresentationFormat>
  <Paragraphs>141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Helvetica</vt:lpstr>
      <vt:lpstr>Monotype Sorts</vt:lpstr>
      <vt:lpstr>Times New Roman</vt:lpstr>
      <vt:lpstr>Wingdings</vt:lpstr>
      <vt:lpstr>802-11-PathProtection</vt:lpstr>
      <vt:lpstr>Document</vt:lpstr>
      <vt:lpstr>IEEE 802.11 LRLP TIG Long Range Low Power  September 2015</vt:lpstr>
      <vt:lpstr>IEEE 802.11 LRLP TIG Agenda</vt:lpstr>
      <vt:lpstr>Guidelines for IEEE-SA Meetings</vt:lpstr>
      <vt:lpstr>LRLP Meeting Plan for the Week</vt:lpstr>
      <vt:lpstr>Contributions for September</vt:lpstr>
      <vt:lpstr>TIG Output Document</vt:lpstr>
      <vt:lpstr>TIG Report Outline</vt:lpstr>
      <vt:lpstr>Collaboration with existing .11 TGs</vt:lpstr>
      <vt:lpstr>LRLP Timeline</vt:lpstr>
      <vt:lpstr>Between September and November</vt:lpstr>
      <vt:lpstr>Output Documents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802.11ah January 2012 Agenda</dc:title>
  <dc:creator>David Halasz</dc:creator>
  <cp:lastModifiedBy>Godfrey, Tim</cp:lastModifiedBy>
  <cp:revision>1124</cp:revision>
  <cp:lastPrinted>1998-02-10T13:28:06Z</cp:lastPrinted>
  <dcterms:created xsi:type="dcterms:W3CDTF">2009-11-09T00:32:22Z</dcterms:created>
  <dcterms:modified xsi:type="dcterms:W3CDTF">2015-09-17T10:40:14Z</dcterms:modified>
</cp:coreProperties>
</file>