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9" r:id="rId3"/>
    <p:sldId id="430" r:id="rId4"/>
    <p:sldId id="435" r:id="rId5"/>
    <p:sldId id="431" r:id="rId6"/>
    <p:sldId id="432" r:id="rId7"/>
    <p:sldId id="433" r:id="rId8"/>
    <p:sldId id="434" r:id="rId9"/>
    <p:sldId id="438" r:id="rId10"/>
    <p:sldId id="437" r:id="rId11"/>
    <p:sldId id="43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7" autoAdjust="0"/>
    <p:restoredTop sz="94671" autoAdjust="0"/>
  </p:normalViewPr>
  <p:slideViewPr>
    <p:cSldViewPr>
      <p:cViewPr varScale="1">
        <p:scale>
          <a:sx n="122" d="100"/>
          <a:sy n="122" d="100"/>
        </p:scale>
        <p:origin x="16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802.11-15/0998r1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 smtClean="0"/>
              <a:t>September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September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2015-08-06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71874"/>
              </p:ext>
            </p:extLst>
          </p:nvPr>
        </p:nvGraphicFramePr>
        <p:xfrm>
          <a:off x="541338" y="26543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7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6543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September and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Teleconferences?</a:t>
            </a:r>
          </a:p>
          <a:p>
            <a:endParaRPr lang="en-US" dirty="0"/>
          </a:p>
          <a:p>
            <a:r>
              <a:rPr lang="en-US" dirty="0" smtClean="0"/>
              <a:t>Call for Contributions?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Minutes:</a:t>
            </a:r>
          </a:p>
          <a:p>
            <a:r>
              <a:rPr lang="en-US" dirty="0" smtClean="0"/>
              <a:t>Draft D0 – (outline) TIG Output Report:</a:t>
            </a:r>
          </a:p>
          <a:p>
            <a:r>
              <a:rPr lang="en-US" dirty="0" smtClean="0"/>
              <a:t>Closing Report: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Review policy </a:t>
            </a:r>
            <a:r>
              <a:rPr lang="en-US" dirty="0"/>
              <a:t>and </a:t>
            </a:r>
            <a:r>
              <a:rPr lang="en-US" dirty="0" smtClean="0"/>
              <a:t>procedures for non-PAR meeting</a:t>
            </a:r>
          </a:p>
          <a:p>
            <a:pPr marL="609600" indent="-609600"/>
            <a:r>
              <a:rPr lang="en-US" dirty="0" smtClean="0"/>
              <a:t>Review of contributions, order of presentation</a:t>
            </a:r>
          </a:p>
          <a:p>
            <a:pPr marL="609600" indent="-609600"/>
            <a:r>
              <a:rPr lang="en-US" dirty="0" smtClean="0"/>
              <a:t>Presentations of contributions on LRLP Use Cases</a:t>
            </a:r>
          </a:p>
          <a:p>
            <a:pPr marL="609600" indent="-609600"/>
            <a:r>
              <a:rPr lang="en-US" altLang="ko-KR" dirty="0"/>
              <a:t>Presentations of contributions regarding technical approaches and feasibility of achieving the </a:t>
            </a:r>
            <a:r>
              <a:rPr lang="en-US" altLang="ko-KR" dirty="0" smtClean="0"/>
              <a:t>requirements</a:t>
            </a:r>
            <a:endParaRPr lang="en-US" altLang="ko-KR" dirty="0"/>
          </a:p>
          <a:p>
            <a:pPr marL="609600" indent="-609600"/>
            <a:r>
              <a:rPr lang="en-US" dirty="0" smtClean="0"/>
              <a:t>Develop initial outline of TIG output report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  <a:p>
            <a:pPr marL="609600" indent="-609600"/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September 2015</a:t>
            </a:r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Thursday PM2  </a:t>
            </a:r>
          </a:p>
          <a:p>
            <a:pPr lvl="1"/>
            <a:r>
              <a:rPr lang="en-US" dirty="0" smtClean="0"/>
              <a:t>Moved to Thursday PM2, after </a:t>
            </a:r>
            <a:r>
              <a:rPr lang="en-US" dirty="0" err="1" smtClean="0"/>
              <a:t>TGax</a:t>
            </a:r>
            <a:r>
              <a:rPr lang="en-US" dirty="0" smtClean="0"/>
              <a:t> adjourns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39481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1064r0 Long </a:t>
            </a:r>
            <a:r>
              <a:rPr lang="en-US" dirty="0"/>
              <a:t>Range, Low Power Design Criteria 	</a:t>
            </a:r>
            <a:r>
              <a:rPr lang="en-US" dirty="0" err="1"/>
              <a:t>Jarkko</a:t>
            </a:r>
            <a:r>
              <a:rPr lang="en-US" dirty="0"/>
              <a:t> </a:t>
            </a:r>
            <a:r>
              <a:rPr lang="en-US" dirty="0" err="1"/>
              <a:t>Kneckt</a:t>
            </a:r>
            <a:r>
              <a:rPr lang="en-US" dirty="0"/>
              <a:t> (</a:t>
            </a:r>
            <a:r>
              <a:rPr lang="en-US" dirty="0" smtClean="0"/>
              <a:t>Nokia)</a:t>
            </a:r>
          </a:p>
          <a:p>
            <a:endParaRPr lang="en-US" dirty="0"/>
          </a:p>
          <a:p>
            <a:r>
              <a:rPr lang="en-US" dirty="0" smtClean="0"/>
              <a:t>1108r0 Technical </a:t>
            </a:r>
            <a:r>
              <a:rPr lang="en-US" dirty="0"/>
              <a:t>Feasibility for LRLP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err="1"/>
              <a:t>Chittabrata</a:t>
            </a:r>
            <a:r>
              <a:rPr lang="en-US" dirty="0"/>
              <a:t> 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1112r0 Use </a:t>
            </a:r>
            <a:r>
              <a:rPr lang="en-US" dirty="0"/>
              <a:t>Case of LRLP Operation for IoT </a:t>
            </a:r>
            <a:r>
              <a:rPr lang="en-US" dirty="0" smtClean="0"/>
              <a:t>	</a:t>
            </a:r>
            <a:r>
              <a:rPr lang="en-US" dirty="0" err="1" smtClean="0"/>
              <a:t>Chittabrata</a:t>
            </a:r>
            <a:r>
              <a:rPr lang="en-US" dirty="0" smtClean="0"/>
              <a:t> </a:t>
            </a:r>
            <a:r>
              <a:rPr lang="en-US" dirty="0"/>
              <a:t>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1140r0 LRLP </a:t>
            </a:r>
            <a:r>
              <a:rPr lang="en-US" dirty="0"/>
              <a:t>Use Cases for Indoor 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Minseok</a:t>
            </a:r>
            <a:r>
              <a:rPr lang="en-US" dirty="0" smtClean="0"/>
              <a:t> </a:t>
            </a:r>
            <a:r>
              <a:rPr lang="en-US" dirty="0"/>
              <a:t>OH (</a:t>
            </a:r>
            <a:r>
              <a:rPr lang="en-US" dirty="0" err="1"/>
              <a:t>Kyonggi</a:t>
            </a:r>
            <a:r>
              <a:rPr lang="en-US" dirty="0"/>
              <a:t> Univ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 Output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on title for TIG Output Document:</a:t>
            </a:r>
          </a:p>
          <a:p>
            <a:endParaRPr lang="en-US" dirty="0" smtClean="0"/>
          </a:p>
          <a:p>
            <a:r>
              <a:rPr lang="en-US" dirty="0" smtClean="0"/>
              <a:t>Suggestion?</a:t>
            </a:r>
            <a:endParaRPr lang="en-US" dirty="0"/>
          </a:p>
          <a:p>
            <a:r>
              <a:rPr lang="en-US" dirty="0" smtClean="0"/>
              <a:t>“LRLP Applications and Technical Approaches: Guidelines for PAR Development”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447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LRLP </a:t>
            </a:r>
            <a:r>
              <a:rPr lang="en-US" dirty="0"/>
              <a:t>requirements and use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smtClean="0"/>
              <a:t>IoT</a:t>
            </a:r>
            <a:endParaRPr lang="en-US" dirty="0"/>
          </a:p>
          <a:p>
            <a:r>
              <a:rPr lang="en-US" dirty="0" smtClean="0"/>
              <a:t>Technical </a:t>
            </a:r>
            <a:r>
              <a:rPr lang="en-US" dirty="0"/>
              <a:t>feasibility </a:t>
            </a:r>
            <a:endParaRPr lang="en-US" dirty="0" smtClean="0"/>
          </a:p>
          <a:p>
            <a:pPr lvl="1"/>
            <a:r>
              <a:rPr lang="en-US" dirty="0" smtClean="0"/>
              <a:t>Requirements </a:t>
            </a:r>
            <a:r>
              <a:rPr lang="en-US" dirty="0"/>
              <a:t>for </a:t>
            </a:r>
            <a:r>
              <a:rPr lang="en-US" dirty="0" smtClean="0"/>
              <a:t>range </a:t>
            </a:r>
          </a:p>
          <a:p>
            <a:pPr lvl="1"/>
            <a:r>
              <a:rPr lang="en-US" dirty="0" smtClean="0"/>
              <a:t>Power consumption 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with 802.11 </a:t>
            </a:r>
            <a:endParaRPr lang="en-US" dirty="0" smtClean="0"/>
          </a:p>
          <a:p>
            <a:pPr lvl="1"/>
            <a:r>
              <a:rPr lang="en-US" dirty="0" smtClean="0"/>
              <a:t>Coexistence </a:t>
            </a:r>
            <a:r>
              <a:rPr lang="en-US" dirty="0"/>
              <a:t>with other 802 wireless protocols</a:t>
            </a:r>
          </a:p>
          <a:p>
            <a:r>
              <a:rPr lang="en-US" dirty="0" smtClean="0"/>
              <a:t>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Comparative </a:t>
            </a:r>
            <a:r>
              <a:rPr lang="en-US" dirty="0"/>
              <a:t>study of all low power technologies in use </a:t>
            </a:r>
            <a:r>
              <a:rPr lang="en-US" dirty="0" smtClean="0"/>
              <a:t>today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3257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existing .11 TGs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</a:p>
          <a:p>
            <a:pPr lvl="1"/>
            <a:r>
              <a:rPr lang="en-US" dirty="0" smtClean="0"/>
              <a:t>Informal discussions to understand concerns and answer questions about LRLP goals, objectives, and approach</a:t>
            </a:r>
          </a:p>
          <a:p>
            <a:pPr lvl="1"/>
            <a:endParaRPr lang="en-US" dirty="0"/>
          </a:p>
          <a:p>
            <a:r>
              <a:rPr lang="en-US" dirty="0" smtClean="0"/>
              <a:t>November</a:t>
            </a:r>
          </a:p>
          <a:p>
            <a:pPr lvl="1"/>
            <a:r>
              <a:rPr lang="en-US" dirty="0" smtClean="0"/>
              <a:t>Based on informal discussions in September ….</a:t>
            </a:r>
          </a:p>
          <a:p>
            <a:pPr lvl="1"/>
            <a:r>
              <a:rPr lang="en-US" dirty="0" smtClean="0"/>
              <a:t>Plan joint meetings with selected TGs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1621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September 2015</a:t>
            </a:r>
          </a:p>
          <a:p>
            <a:pPr lvl="1"/>
            <a:r>
              <a:rPr lang="en-US" dirty="0" smtClean="0"/>
              <a:t>November 2015</a:t>
            </a:r>
          </a:p>
          <a:p>
            <a:pPr lvl="1"/>
            <a:r>
              <a:rPr lang="en-US" dirty="0" smtClean="0"/>
              <a:t>January 2016</a:t>
            </a:r>
          </a:p>
          <a:p>
            <a:pPr lvl="1"/>
            <a:r>
              <a:rPr lang="en-US" dirty="0" smtClean="0"/>
              <a:t>March 2016		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</a:t>
            </a:r>
          </a:p>
          <a:p>
            <a:pPr lvl="1"/>
            <a:r>
              <a:rPr lang="en-US" dirty="0" smtClean="0"/>
              <a:t>July 2016			Motion to approve PAR and CSD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11808</TotalTime>
  <Words>492</Words>
  <Application>Microsoft Office PowerPoint</Application>
  <PresentationFormat>On-screen Show (4:3)</PresentationFormat>
  <Paragraphs>119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Helvetica</vt:lpstr>
      <vt:lpstr>Monotype Sorts</vt:lpstr>
      <vt:lpstr>Times New Roman</vt:lpstr>
      <vt:lpstr>802-11-PathProtection</vt:lpstr>
      <vt:lpstr>Document</vt:lpstr>
      <vt:lpstr>IEEE 802.11 LRLP TIG Long Range Low Power  September 2015</vt:lpstr>
      <vt:lpstr>IEEE 802.11 LRLP TIG Agenda</vt:lpstr>
      <vt:lpstr>Guidelines for IEEE-SA Meetings</vt:lpstr>
      <vt:lpstr>LRLP Meeting Plan for the Week</vt:lpstr>
      <vt:lpstr>Contributions for September</vt:lpstr>
      <vt:lpstr>TIG Output Document</vt:lpstr>
      <vt:lpstr>Report Outline</vt:lpstr>
      <vt:lpstr>Collaboration with existing .11 TGs</vt:lpstr>
      <vt:lpstr>LRLP Timeline</vt:lpstr>
      <vt:lpstr>Between September and November</vt:lpstr>
      <vt:lpstr>Output Documents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Godfrey, Tim</cp:lastModifiedBy>
  <cp:revision>1113</cp:revision>
  <cp:lastPrinted>1998-02-10T13:28:06Z</cp:lastPrinted>
  <dcterms:created xsi:type="dcterms:W3CDTF">2009-11-09T00:32:22Z</dcterms:created>
  <dcterms:modified xsi:type="dcterms:W3CDTF">2015-09-14T03:51:11Z</dcterms:modified>
</cp:coreProperties>
</file>