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9" r:id="rId13"/>
    <p:sldId id="585" r:id="rId14"/>
    <p:sldId id="584" r:id="rId15"/>
    <p:sldId id="588" r:id="rId16"/>
    <p:sldId id="592" r:id="rId17"/>
    <p:sldId id="586" r:id="rId18"/>
    <p:sldId id="587" r:id="rId19"/>
    <p:sldId id="298" r:id="rId20"/>
    <p:sldId id="590" r:id="rId21"/>
    <p:sldId id="591" r:id="rId22"/>
    <p:sldId id="516" r:id="rId2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802.11-15/0980r8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F0D095-F52D-480A-94DF-9FA296D2C06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275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802.11-15/0980r8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802.11-15/0980r8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7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54-14-000m-lb1000-cid5960-nss-support-partitioning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17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10-000m-revmc-sb-gen-adhoc-comments.xls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24-01-000m-resolution-to-11ad-related-cid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3-05-000m-signalling-partial-tsf-timer-no-preference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2-01-000m-tsf-synchronization-information-for-synchronizing-ista-and-rsta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10-02-000m-high-resolution-ftm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73-02-000m-location-related-clarifications-to-draft-4-2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153  </a:t>
            </a:r>
            <a:r>
              <a:rPr lang="en-US" altLang="en-US" dirty="0" smtClean="0"/>
              <a:t>–Editorials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“Editorials” , “Editorials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mentor.ieee.org/802.11/dcn/15/11-15-0532-17-000m-revmc-sponsor-ballot-comments.xls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12-0-0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154   –  CID 5960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5960 as “Revised” with a resolution of</a:t>
            </a:r>
            <a:endParaRPr lang="en-US" altLang="en-US" sz="24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Incorporate the text changes in </a:t>
            </a:r>
            <a:r>
              <a:rPr lang="en-US" altLang="en-US" sz="2000" dirty="0" smtClean="0">
                <a:hlinkClick r:id="rId3"/>
              </a:rPr>
              <a:t>https://mentor.ieee.org/802.11/dcn/15/11-15-0654-14-000m-lb1000-cid5960-nss-support-partitioning.docx</a:t>
            </a:r>
            <a:r>
              <a:rPr lang="en-US" altLang="en-US" sz="2000" dirty="0" smtClean="0"/>
              <a:t> into </a:t>
            </a:r>
            <a:r>
              <a:rPr lang="en-US" altLang="en-US" sz="2000" dirty="0" smtClean="0"/>
              <a:t>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Menzo Wentink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16-0-7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7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GEN, MAC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</a:t>
            </a:r>
            <a:r>
              <a:rPr lang="en-US" sz="2000" dirty="0" smtClean="0"/>
              <a:t>Motion MAC-AW</a:t>
            </a:r>
            <a:r>
              <a:rPr lang="en-US" sz="2000" dirty="0" smtClean="0"/>
              <a:t>” </a:t>
            </a:r>
            <a:r>
              <a:rPr lang="en-US" sz="2000" dirty="0"/>
              <a:t>tab in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mentor.ieee.org/802.11/dcn/15/11-15-0565-17-000m-revmc-sb-mac-comments.xls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sz="2000" dirty="0" smtClean="0"/>
              <a:t> “Gen-Bangkok-A” </a:t>
            </a:r>
            <a:r>
              <a:rPr lang="en-US" altLang="en-US" sz="2000" dirty="0"/>
              <a:t>tab in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mentor.ieee.org/802.11/dcn/15/11-15-0665-10-000m-revmc-sb-gen-adhoc-comments.xlsx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06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CID3245 and Caption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</a:t>
            </a:r>
            <a:r>
              <a:rPr lang="en-US" altLang="en-US" sz="2400" dirty="0" smtClean="0"/>
              <a:t>under “</a:t>
            </a:r>
            <a:r>
              <a:rPr lang="en-GB" sz="2400" dirty="0"/>
              <a:t>CID3245 and figure 9-78 caption </a:t>
            </a:r>
            <a:r>
              <a:rPr lang="en-GB" sz="2400" dirty="0" smtClean="0"/>
              <a:t>change”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mentor.ieee.org/802.11/dcn/15/11-15-1124-01-000m-resolution-to-11ad-related-cids.docx</a:t>
            </a:r>
            <a:r>
              <a:rPr lang="en-US" altLang="en-US" sz="2400" dirty="0" smtClean="0"/>
              <a:t> 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62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Partial TSF No Preference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mentor.ieee.org/802.11/dcn/15/11-15-1163-05-000m-signalling-partial-tsf-timer-no-preference.doc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37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TSF Synchronization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mentor.ieee.org/802.11/dcn/15/11-15-1162-01-000m-tsf-synchronization-information-for-synchronizing-ista-and-rsta.doc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2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High resolution FTM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mentor.ieee.org/802.11/dcn/15/11-15-0910-02-000m-high-resolution-ftm.docx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altLang="en-US" dirty="0" err="1" smtClean="0"/>
              <a:t>E</a:t>
            </a:r>
            <a:r>
              <a:rPr lang="en-US" dirty="0" err="1" smtClean="0"/>
              <a:t>itan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18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Location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https://mentor.ieee.org/802.11/dcn/15/11-15-1073-02-000m-location-related-clarifications-to-draft-4-2.docx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/>
              <a:t>Naveen Kakani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8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September 25, October 2</a:t>
            </a:r>
            <a:r>
              <a:rPr lang="en-US" altLang="en-US" dirty="0" smtClean="0"/>
              <a:t>, </a:t>
            </a:r>
            <a:r>
              <a:rPr lang="en-US" altLang="en-US" dirty="0" smtClean="0"/>
              <a:t>9, 30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Cambridge, UK, October 14,15,16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Draft CID assignment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1600" dirty="0" smtClean="0"/>
              <a:t>September 25</a:t>
            </a:r>
          </a:p>
          <a:p>
            <a:pPr lvl="1"/>
            <a:r>
              <a:rPr lang="en-US" altLang="en-US" sz="1400" dirty="0" smtClean="0"/>
              <a:t>11-15-1018, 1019 Stephen McCann (25 mins)</a:t>
            </a:r>
          </a:p>
          <a:p>
            <a:pPr lvl="1"/>
            <a:r>
              <a:rPr lang="en-US" altLang="en-US" sz="1400" dirty="0" smtClean="0"/>
              <a:t>11-15-1037 Graham Smith (25 mins)</a:t>
            </a:r>
          </a:p>
          <a:p>
            <a:pPr lvl="1"/>
            <a:r>
              <a:rPr lang="en-US" altLang="en-US" sz="1400" dirty="0" smtClean="0"/>
              <a:t>11-15-tbd MAC comments – Mark Hamilton (45 mins)</a:t>
            </a:r>
          </a:p>
          <a:p>
            <a:pPr lvl="1"/>
            <a:r>
              <a:rPr lang="en-US" altLang="en-US" sz="1400" dirty="0" smtClean="0"/>
              <a:t>11-15-1183 – Ganesh – 15 mins</a:t>
            </a:r>
            <a:endParaRPr lang="en-US" altLang="en-US" sz="1400" dirty="0" smtClean="0"/>
          </a:p>
          <a:p>
            <a:r>
              <a:rPr lang="en-US" altLang="en-US" sz="1600" dirty="0" smtClean="0"/>
              <a:t>October 2</a:t>
            </a:r>
          </a:p>
          <a:p>
            <a:pPr lvl="1"/>
            <a:r>
              <a:rPr lang="en-US" altLang="en-US" sz="1400" dirty="0" smtClean="0"/>
              <a:t>11-15-0762 – Mark Rison – 1 hour</a:t>
            </a:r>
          </a:p>
          <a:p>
            <a:pPr lvl="1"/>
            <a:r>
              <a:rPr lang="en-US" altLang="en-US" sz="1400" dirty="0" smtClean="0"/>
              <a:t>11-15-1010 – Adrian </a:t>
            </a:r>
            <a:r>
              <a:rPr lang="en-US" altLang="en-US" sz="1400" dirty="0"/>
              <a:t> – </a:t>
            </a:r>
            <a:r>
              <a:rPr lang="en-US" altLang="en-US" sz="1400" dirty="0" smtClean="0"/>
              <a:t>1 hour</a:t>
            </a:r>
            <a:endParaRPr lang="en-US" altLang="en-US" sz="1400" dirty="0" smtClean="0"/>
          </a:p>
          <a:p>
            <a:r>
              <a:rPr lang="en-US" altLang="en-US" sz="1600" dirty="0" smtClean="0"/>
              <a:t>October 9</a:t>
            </a:r>
          </a:p>
          <a:p>
            <a:pPr lvl="1"/>
            <a:r>
              <a:rPr lang="en-US" altLang="en-US" sz="1400" dirty="0" smtClean="0"/>
              <a:t>11-15-1010 – Adrian</a:t>
            </a:r>
            <a:r>
              <a:rPr lang="en-US" altLang="en-US" sz="1400" dirty="0"/>
              <a:t> – </a:t>
            </a:r>
            <a:r>
              <a:rPr lang="en-US" altLang="en-US" sz="1400" dirty="0" smtClean="0"/>
              <a:t>1 hour</a:t>
            </a:r>
          </a:p>
          <a:p>
            <a:pPr lvl="1"/>
            <a:r>
              <a:rPr lang="en-US" altLang="en-US" sz="1400" dirty="0" smtClean="0"/>
              <a:t>11-15-1180 – Emily – 1 hour</a:t>
            </a:r>
          </a:p>
          <a:p>
            <a:r>
              <a:rPr lang="en-US" altLang="en-US" sz="1600" dirty="0" smtClean="0"/>
              <a:t>Cambridge BRC Oct 14-15-16 – 9 timeslots available</a:t>
            </a:r>
          </a:p>
          <a:p>
            <a:pPr lvl="1"/>
            <a:r>
              <a:rPr lang="en-US" altLang="en-US" sz="1400" dirty="0" smtClean="0"/>
              <a:t>11-15-1010, 11-15-0762, MAC GEN CIDs</a:t>
            </a:r>
          </a:p>
          <a:p>
            <a:r>
              <a:rPr lang="en-US" altLang="en-US" sz="1600" dirty="0" smtClean="0"/>
              <a:t>October 30</a:t>
            </a:r>
            <a:endParaRPr lang="en-US" altLang="en-US" sz="1600" dirty="0" smtClean="0"/>
          </a:p>
          <a:p>
            <a:r>
              <a:rPr lang="en-US" altLang="en-US" sz="1600" dirty="0" smtClean="0"/>
              <a:t>November meeting – 7 timeslots available</a:t>
            </a:r>
          </a:p>
          <a:p>
            <a:pPr lvl="1"/>
            <a:r>
              <a:rPr lang="en-US" altLang="en-US" sz="1400" dirty="0"/>
              <a:t>11-15-828 Peter E</a:t>
            </a:r>
          </a:p>
          <a:p>
            <a:pPr lvl="1"/>
            <a:r>
              <a:rPr lang="en-US" altLang="en-US" sz="1400" dirty="0" smtClean="0"/>
              <a:t>11-15-1023, 1024, 1025 – Matt F – 1 hour</a:t>
            </a:r>
          </a:p>
        </p:txBody>
      </p:sp>
    </p:spTree>
    <p:extLst>
      <p:ext uri="{BB962C8B-B14F-4D97-AF65-F5344CB8AC3E}">
        <p14:creationId xmlns:p14="http://schemas.microsoft.com/office/powerpoint/2010/main" val="15099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2886"/>
              </p:ext>
            </p:extLst>
          </p:nvPr>
        </p:nvGraphicFramePr>
        <p:xfrm>
          <a:off x="914400" y="1752600"/>
          <a:ext cx="7467600" cy="4778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181600"/>
              </a:tblGrid>
              <a:tr h="232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Editorials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Adrian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7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Control field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Stephen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McCann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6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2789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 8.4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Adrian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HCF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Menzo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Layer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Mike Montemurro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MAC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 Menzo and Jouni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557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operation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 Adrian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comments to Graham,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 Mark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 Comments to Dorothy,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Matt Fischer, 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Payam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Sigurd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Mark Hamilton, 5 David Hunter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CIDs to Menzo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Service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Donald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state machine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Mark H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Mesh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 Guido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Power Saving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 Emily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Terminology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TPC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Graham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(blank)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 Adrian</a:t>
                      </a: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Unassigned CID Assignment Requests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64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11-15-1142, 0828r1 Peter E, 11-15-1017, 1018, 1019 Stephen M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0386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11-15-1147 –Menzo, </a:t>
            </a:r>
            <a:r>
              <a:rPr lang="en-US" altLang="en-US" sz="1600" dirty="0" smtClean="0"/>
              <a:t>GEN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006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11-15-1174, 1175 - Youhan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Location, see next </a:t>
            </a:r>
            <a:r>
              <a:rPr lang="en-US" altLang="en-US" sz="1600" dirty="0" smtClean="0"/>
              <a:t>slide, 11-15-1010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416286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11-15-1022, 1023, 1024, 1025 , 11-15-0654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</a:t>
            </a:r>
            <a:r>
              <a:rPr lang="en-US" altLang="en-US" sz="1600" dirty="0" smtClean="0"/>
              <a:t>CIDs 11-15-1010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11-15-1162: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RM </a:t>
            </a:r>
            <a:r>
              <a:rPr lang="en-US" sz="1800" b="0" dirty="0" smtClean="0"/>
              <a:t>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413454</TotalTime>
  <Words>1655</Words>
  <Application>Microsoft Office PowerPoint</Application>
  <PresentationFormat>On-screen Show (4:3)</PresentationFormat>
  <Paragraphs>395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153  –Editorials </vt:lpstr>
      <vt:lpstr>Motion 154   –  CID 5960 </vt:lpstr>
      <vt:lpstr>Motion  – GEN, MAC </vt:lpstr>
      <vt:lpstr>Motion  – CID3245 and Caption</vt:lpstr>
      <vt:lpstr>Motion  – Partial TSF No Preference </vt:lpstr>
      <vt:lpstr>Motion  – TSF Synchronization</vt:lpstr>
      <vt:lpstr>Motion  – High resolution FTM</vt:lpstr>
      <vt:lpstr>Motion  – Misc Location </vt:lpstr>
      <vt:lpstr>September – November Meeting Planning</vt:lpstr>
      <vt:lpstr>Draft CID assignment</vt:lpstr>
      <vt:lpstr>Unassigned CID Assignment Requests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2265</cp:revision>
  <cp:lastPrinted>1998-02-10T13:28:06Z</cp:lastPrinted>
  <dcterms:created xsi:type="dcterms:W3CDTF">2005-01-04T21:26:55Z</dcterms:created>
  <dcterms:modified xsi:type="dcterms:W3CDTF">2015-09-17T08:36:52Z</dcterms:modified>
</cp:coreProperties>
</file>