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278" r:id="rId3"/>
    <p:sldId id="417" r:id="rId4"/>
    <p:sldId id="544" r:id="rId5"/>
    <p:sldId id="583" r:id="rId6"/>
    <p:sldId id="506" r:id="rId7"/>
    <p:sldId id="545" r:id="rId8"/>
    <p:sldId id="517" r:id="rId9"/>
    <p:sldId id="579" r:id="rId10"/>
    <p:sldId id="557" r:id="rId11"/>
    <p:sldId id="582" r:id="rId12"/>
    <p:sldId id="589" r:id="rId13"/>
    <p:sldId id="585" r:id="rId14"/>
    <p:sldId id="584" r:id="rId15"/>
    <p:sldId id="588" r:id="rId16"/>
    <p:sldId id="586" r:id="rId17"/>
    <p:sldId id="587" r:id="rId18"/>
    <p:sldId id="298" r:id="rId19"/>
    <p:sldId id="590" r:id="rId20"/>
    <p:sldId id="591" r:id="rId21"/>
    <p:sldId id="516" r:id="rId2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>
        <p:scale>
          <a:sx n="90" d="100"/>
          <a:sy n="90" d="100"/>
        </p:scale>
        <p:origin x="-132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0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802.11-15/0980r7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802.11-15/0980r7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802.11-15/0980r7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802.11-15/0980r7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802.11-15/0980r7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802.11-15/0980r7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802.11-15/0980r7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BF0D095-F52D-480A-94DF-9FA296D2C06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8275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802.11-15/0980r7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802.11-15/0980r7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802.11-15/0980r7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802.11-15/0980r7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802.11-15/0980r7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802.11-15/0980r7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802.11-15/0980r7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802.11-15/0980r7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802.11-15/0980r7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32-17-000m-revmc-sponsor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654-14-000m-lb1000-cid5960-nss-support-partitioning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65-17-000m-revmc-sb-mac-comments.xl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665-10-000m-revmc-sb-gen-adhoc-comments.xls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124-01-000m-resolution-to-11ad-related-cid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163-02-000m-signalling-partial-tsf-timer-no-preference.doc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910-02-000m-high-resolution-ftm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073-02-000m-location-related-clarifications-to-draft-4-2.doc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11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2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3/11-13-0095-24-000m-editor-reports.pptx" TargetMode="External"/><Relationship Id="rId3" Type="http://schemas.openxmlformats.org/officeDocument/2006/relationships/hyperlink" Target="https://mentor.ieee.org/802.11/dcn/15/11-15-0743-00-000m-revmc-brc-minutes-for-july-waikoloa.docx" TargetMode="External"/><Relationship Id="rId7" Type="http://schemas.openxmlformats.org/officeDocument/2006/relationships/hyperlink" Target="https://mentor.ieee.org/802.11/dcn/15/11-15-1020-00-000m-tgmc-teleconference-minutes-aug-28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5/11-15-0993-02-000m-revmc-brc-minutes-for-f2f-aug-cambridge.docx" TargetMode="External"/><Relationship Id="rId5" Type="http://schemas.openxmlformats.org/officeDocument/2006/relationships/hyperlink" Target="https://mentor.ieee.org/802.11/dcn/15/11-15-1009-00-000m-2015-08-14-tgmc-telecon-minutes.docx" TargetMode="External"/><Relationship Id="rId4" Type="http://schemas.openxmlformats.org/officeDocument/2006/relationships/hyperlink" Target="https://mentor.ieee.org/802.11/dcn/15/11-15-0974-02-000m-tgmc-teleconference-minutes-july-31-and-aug-07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September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2015-09-17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117788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" name="Document" r:id="rId4" imgW="8248712" imgH="2536630" progId="Word.Document.8">
                  <p:embed/>
                </p:oleObj>
              </mc:Choice>
              <mc:Fallback>
                <p:oleObj name="Document" r:id="rId4" imgW="8248712" imgH="253663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October 14-16 2015 Cambridge UK meeting planned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Targeting December 2015 SB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July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6"/>
                </a:solidFill>
              </a:rPr>
              <a:t>September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153  </a:t>
            </a:r>
            <a:r>
              <a:rPr lang="en-US" altLang="en-US" dirty="0" smtClean="0"/>
              <a:t>–Editorials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Approve the comment resolutions in the</a:t>
            </a:r>
          </a:p>
          <a:p>
            <a:pPr marL="685800" lvl="2" indent="-342900"/>
            <a:r>
              <a:rPr lang="en-US" sz="2000" dirty="0" smtClean="0"/>
              <a:t>“Editorials” , “Editorials </a:t>
            </a:r>
            <a:r>
              <a:rPr lang="en-US" sz="2000" dirty="0"/>
              <a:t>- ready for </a:t>
            </a:r>
            <a:r>
              <a:rPr lang="en-US" sz="2000" dirty="0" smtClean="0"/>
              <a:t>motion”, </a:t>
            </a:r>
          </a:p>
          <a:p>
            <a:pPr marL="685800" lvl="2" indent="-342900"/>
            <a:r>
              <a:rPr lang="en-US" sz="2000" dirty="0" smtClean="0"/>
              <a:t>“Editorials </a:t>
            </a:r>
            <a:r>
              <a:rPr lang="en-US" sz="2000" dirty="0"/>
              <a:t>- speculatively edited - updated </a:t>
            </a:r>
            <a:r>
              <a:rPr lang="en-US" sz="2000" dirty="0" smtClean="0"/>
              <a:t>resolution”, and</a:t>
            </a:r>
          </a:p>
          <a:p>
            <a:pPr marL="685800" lvl="2" indent="-342900"/>
            <a:r>
              <a:rPr lang="en-US" sz="2000" dirty="0" smtClean="0"/>
              <a:t>“Editorials – style” </a:t>
            </a:r>
            <a:r>
              <a:rPr lang="en-US" altLang="en-US" sz="2000" dirty="0" smtClean="0"/>
              <a:t>tabs in </a:t>
            </a:r>
          </a:p>
          <a:p>
            <a:pPr marL="342900" lvl="2" indent="0">
              <a:buNone/>
            </a:pPr>
            <a:r>
              <a:rPr lang="en-US" altLang="en-US" sz="2000" dirty="0">
                <a:hlinkClick r:id="rId3"/>
              </a:rPr>
              <a:t>https://</a:t>
            </a:r>
            <a:r>
              <a:rPr lang="en-US" altLang="en-US" sz="2000" dirty="0" smtClean="0">
                <a:hlinkClick r:id="rId3"/>
              </a:rPr>
              <a:t>mentor.ieee.org/802.11/dcn/15/11-15-0532-17-000m-revmc-sponsor-ballot-comments.xls</a:t>
            </a:r>
            <a:r>
              <a:rPr lang="en-US" altLang="en-US" sz="2000" dirty="0" smtClean="0"/>
              <a:t> and </a:t>
            </a:r>
            <a:r>
              <a:rPr lang="en-US" altLang="en-US" sz="2000" dirty="0" smtClean="0"/>
              <a:t>incorporate the indicated text changes into the </a:t>
            </a:r>
            <a:r>
              <a:rPr lang="en-US" altLang="en-US" sz="2000" dirty="0" err="1" smtClean="0"/>
              <a:t>TGmc</a:t>
            </a:r>
            <a:r>
              <a:rPr lang="en-US" altLang="en-US" sz="2000" dirty="0" smtClean="0"/>
              <a:t> draft.</a:t>
            </a:r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Adrian Stephens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Jon Rosdahl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12-0-0 Motion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340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altLang="en-US" dirty="0" smtClean="0"/>
              <a:t>Motion 154   –  CID 5960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Resolve CID 5960 as “Revised” with a resolution of</a:t>
            </a:r>
            <a:endParaRPr lang="en-US" altLang="en-US" sz="2400" dirty="0" smtClean="0"/>
          </a:p>
          <a:p>
            <a:pPr marL="342900" lvl="2" indent="0">
              <a:buNone/>
            </a:pPr>
            <a:r>
              <a:rPr lang="en-US" altLang="en-US" sz="2000" dirty="0" smtClean="0"/>
              <a:t>Incorporate the text changes in </a:t>
            </a:r>
            <a:r>
              <a:rPr lang="en-US" altLang="en-US" sz="2000" dirty="0" smtClean="0">
                <a:hlinkClick r:id="rId3"/>
              </a:rPr>
              <a:t>https://mentor.ieee.org/802.11/dcn/15/11-15-0654-14-000m-lb1000-cid5960-nss-support-partitioning.docx</a:t>
            </a:r>
            <a:r>
              <a:rPr lang="en-US" altLang="en-US" sz="2000" dirty="0" smtClean="0"/>
              <a:t> into </a:t>
            </a:r>
            <a:r>
              <a:rPr lang="en-US" altLang="en-US" sz="2000" dirty="0" smtClean="0"/>
              <a:t>the </a:t>
            </a:r>
            <a:r>
              <a:rPr lang="en-US" altLang="en-US" sz="2000" dirty="0" err="1" smtClean="0"/>
              <a:t>TGmc</a:t>
            </a:r>
            <a:r>
              <a:rPr lang="en-US" altLang="en-US" sz="2000" dirty="0" smtClean="0"/>
              <a:t> draft.</a:t>
            </a:r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Matthew Fischer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Menzo Wentink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16-0-7 Motion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779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GEN, MAC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Approve the comment resolutions in the</a:t>
            </a:r>
          </a:p>
          <a:p>
            <a:pPr marL="685800" lvl="2" indent="-342900"/>
            <a:r>
              <a:rPr lang="en-US" sz="2000" dirty="0" smtClean="0"/>
              <a:t>“</a:t>
            </a:r>
            <a:r>
              <a:rPr lang="en-US" sz="2000" dirty="0" smtClean="0"/>
              <a:t>Motion MAC-AW</a:t>
            </a:r>
            <a:r>
              <a:rPr lang="en-US" sz="2000" dirty="0" smtClean="0"/>
              <a:t>” </a:t>
            </a:r>
            <a:r>
              <a:rPr lang="en-US" sz="2000" dirty="0"/>
              <a:t>tab in </a:t>
            </a:r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mentor.ieee.org/802.11/dcn/15/11-15-0565-17-000m-revmc-sb-mac-comments.xls</a:t>
            </a:r>
            <a:r>
              <a:rPr lang="en-US" sz="2000" dirty="0" smtClean="0"/>
              <a:t> </a:t>
            </a:r>
          </a:p>
          <a:p>
            <a:pPr marL="685800" lvl="2" indent="-342900"/>
            <a:r>
              <a:rPr lang="en-US" sz="2000" dirty="0" smtClean="0"/>
              <a:t> “Gen-Bangkok-A” </a:t>
            </a:r>
            <a:r>
              <a:rPr lang="en-US" altLang="en-US" sz="2000" dirty="0"/>
              <a:t>tab in </a:t>
            </a:r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mentor.ieee.org/802.11/dcn/15/11-15-0665-10-000m-revmc-sb-gen-adhoc-comments.xlsx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  <a:p>
            <a:pPr marL="342900" lvl="2" indent="0">
              <a:buNone/>
            </a:pPr>
            <a:r>
              <a:rPr lang="en-US" altLang="en-US" sz="2000" dirty="0" smtClean="0"/>
              <a:t>and </a:t>
            </a:r>
            <a:r>
              <a:rPr lang="en-US" altLang="en-US" sz="2000" dirty="0" smtClean="0"/>
              <a:t>incorporate the indicated text changes into the </a:t>
            </a:r>
            <a:r>
              <a:rPr lang="en-US" altLang="en-US" sz="2000" dirty="0" err="1" smtClean="0"/>
              <a:t>TGmc</a:t>
            </a:r>
            <a:r>
              <a:rPr lang="en-US" altLang="en-US" sz="2000" dirty="0" smtClean="0"/>
              <a:t> draft.</a:t>
            </a:r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8906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CID3245 and Caption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</a:t>
            </a:r>
            <a:r>
              <a:rPr lang="en-US" altLang="en-US" sz="2400" dirty="0"/>
              <a:t>text changes </a:t>
            </a:r>
            <a:r>
              <a:rPr lang="en-US" altLang="en-US" sz="2400" dirty="0" smtClean="0"/>
              <a:t>under “</a:t>
            </a:r>
            <a:r>
              <a:rPr lang="en-GB" sz="2400" dirty="0"/>
              <a:t>CID3245 and figure 9-78 caption </a:t>
            </a:r>
            <a:r>
              <a:rPr lang="en-GB" sz="2400" dirty="0" smtClean="0"/>
              <a:t>change” </a:t>
            </a:r>
            <a:r>
              <a:rPr lang="en-US" altLang="en-US" sz="2400" dirty="0"/>
              <a:t>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mentor.ieee.org/802.11/dcn/15/11-15-1124-01-000m-resolution-to-11ad-related-cids.docx</a:t>
            </a:r>
            <a:r>
              <a:rPr lang="en-US" altLang="en-US" sz="2400" dirty="0" smtClean="0"/>
              <a:t> 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  <a:endParaRPr lang="en-US" altLang="en-US" sz="2400" dirty="0" smtClean="0"/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Carlos Cordeiro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622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Partial TSF No Preference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</a:t>
            </a:r>
            <a:r>
              <a:rPr lang="en-US" altLang="en-US" sz="2400" dirty="0"/>
              <a:t>text changes in </a:t>
            </a:r>
            <a:r>
              <a:rPr lang="en-US" altLang="en-US" sz="2400" dirty="0" smtClean="0">
                <a:hlinkClick r:id="rId3"/>
              </a:rPr>
              <a:t>https://mentor.ieee.org/802.11/dcn/15/11-15-1163-02-000m-signalling-partial-tsf-timer-no-preference.doc</a:t>
            </a:r>
            <a:r>
              <a:rPr lang="en-US" altLang="en-US" sz="2400" dirty="0" smtClean="0"/>
              <a:t>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  <a:endParaRPr lang="en-US" altLang="en-US" sz="2400" dirty="0" smtClean="0"/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372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High resolution FTM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</a:t>
            </a:r>
            <a:r>
              <a:rPr lang="en-US" altLang="en-US" sz="2400" dirty="0"/>
              <a:t>text changes in </a:t>
            </a:r>
            <a:r>
              <a:rPr lang="en-US" altLang="en-US" sz="2400" dirty="0">
                <a:hlinkClick r:id="rId3"/>
              </a:rPr>
              <a:t>https://</a:t>
            </a:r>
            <a:r>
              <a:rPr lang="en-US" altLang="en-US" sz="2400" dirty="0" smtClean="0">
                <a:hlinkClick r:id="rId3"/>
              </a:rPr>
              <a:t>mentor.ieee.org/802.11/dcn/15/11-15-0910-02-000m-high-resolution-ftm.docx</a:t>
            </a:r>
            <a:r>
              <a:rPr lang="en-US" altLang="en-US" sz="2400" dirty="0" smtClean="0"/>
              <a:t>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  <a:endParaRPr lang="en-US" altLang="en-US" sz="2400" dirty="0" smtClean="0"/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dirty="0" err="1" smtClean="0"/>
              <a:t>Alecsander</a:t>
            </a:r>
            <a:r>
              <a:rPr lang="en-US" dirty="0" smtClean="0"/>
              <a:t> </a:t>
            </a:r>
            <a:r>
              <a:rPr lang="en-US" altLang="en-US" dirty="0" err="1" smtClean="0"/>
              <a:t>E</a:t>
            </a:r>
            <a:r>
              <a:rPr lang="en-US" dirty="0" err="1" smtClean="0"/>
              <a:t>itan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189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</a:t>
            </a:r>
            <a:r>
              <a:rPr lang="en-US" altLang="en-US" dirty="0" err="1" smtClean="0"/>
              <a:t>Misc</a:t>
            </a:r>
            <a:r>
              <a:rPr lang="en-US" altLang="en-US" dirty="0" smtClean="0"/>
              <a:t> Location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Incorporate the </a:t>
            </a:r>
            <a:r>
              <a:rPr lang="en-US" altLang="en-US" sz="2400" dirty="0"/>
              <a:t>text changes in </a:t>
            </a:r>
            <a:r>
              <a:rPr lang="en-US" altLang="en-US" sz="2400" dirty="0" smtClean="0">
                <a:hlinkClick r:id="rId3"/>
              </a:rPr>
              <a:t>https://mentor.ieee.org/802.11/dcn/15/11-15-1073-02-000m-location-related-clarifications-to-draft-4-2.docx</a:t>
            </a:r>
            <a:r>
              <a:rPr lang="en-US" altLang="en-US" sz="2400" dirty="0" smtClean="0"/>
              <a:t>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  <a:endParaRPr lang="en-US" altLang="en-US" sz="2400" dirty="0" smtClean="0"/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dirty="0"/>
              <a:t>Naveen Kakani</a:t>
            </a:r>
            <a:endParaRPr lang="en-US" altLang="en-US" dirty="0" smtClean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2985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September – November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September 25, October 2</a:t>
            </a:r>
            <a:r>
              <a:rPr lang="en-US" altLang="en-US" dirty="0" smtClean="0"/>
              <a:t>, </a:t>
            </a:r>
            <a:r>
              <a:rPr lang="en-US" altLang="en-US" dirty="0" smtClean="0"/>
              <a:t>9, 30</a:t>
            </a:r>
            <a:endParaRPr lang="en-US" altLang="en-US" dirty="0" smtClean="0"/>
          </a:p>
          <a:p>
            <a:r>
              <a:rPr lang="en-US" altLang="en-US" dirty="0" smtClean="0"/>
              <a:t>Ballot Resolution Committee meeting – Cambridge, UK, October 14,15,16 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Draft CID assignment</a:t>
            </a:r>
            <a:endParaRPr lang="en-US" altLang="en-US" dirty="0" smtClean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1800" dirty="0" smtClean="0"/>
              <a:t>September 25</a:t>
            </a:r>
          </a:p>
          <a:p>
            <a:pPr lvl="1"/>
            <a:r>
              <a:rPr lang="en-US" altLang="en-US" sz="1600" dirty="0" smtClean="0"/>
              <a:t>11-15-1018, 1019 Stephen McCann (30 mins)</a:t>
            </a:r>
          </a:p>
          <a:p>
            <a:pPr lvl="1"/>
            <a:r>
              <a:rPr lang="en-US" altLang="en-US" sz="1600" dirty="0" smtClean="0"/>
              <a:t>11-15-1037 Graham Smith (30 mins)</a:t>
            </a:r>
          </a:p>
          <a:p>
            <a:pPr lvl="1"/>
            <a:r>
              <a:rPr lang="en-US" altLang="en-US" sz="1600" dirty="0" smtClean="0"/>
              <a:t>11-15-tbd MAC comments – Mark Hamilton (1 hour)</a:t>
            </a:r>
            <a:endParaRPr lang="en-US" altLang="en-US" sz="1600" dirty="0" smtClean="0"/>
          </a:p>
          <a:p>
            <a:r>
              <a:rPr lang="en-US" altLang="en-US" sz="1800" dirty="0" smtClean="0"/>
              <a:t>October 2</a:t>
            </a:r>
          </a:p>
          <a:p>
            <a:pPr lvl="1"/>
            <a:r>
              <a:rPr lang="en-US" altLang="en-US" sz="1600" dirty="0" smtClean="0"/>
              <a:t>11-15-0762 – Mark Rison – 1 hour</a:t>
            </a:r>
          </a:p>
          <a:p>
            <a:pPr lvl="1"/>
            <a:r>
              <a:rPr lang="en-US" altLang="en-US" sz="1600" dirty="0" smtClean="0"/>
              <a:t>11-15-1010 – Adrian </a:t>
            </a:r>
            <a:r>
              <a:rPr lang="en-US" altLang="en-US" sz="1600" dirty="0"/>
              <a:t> – </a:t>
            </a:r>
            <a:r>
              <a:rPr lang="en-US" altLang="en-US" sz="1600" dirty="0" smtClean="0"/>
              <a:t>1 hour</a:t>
            </a:r>
            <a:endParaRPr lang="en-US" altLang="en-US" sz="1600" dirty="0" smtClean="0"/>
          </a:p>
          <a:p>
            <a:r>
              <a:rPr lang="en-US" altLang="en-US" sz="1800" dirty="0" smtClean="0"/>
              <a:t>October 9</a:t>
            </a:r>
          </a:p>
          <a:p>
            <a:pPr lvl="1"/>
            <a:r>
              <a:rPr lang="en-US" altLang="en-US" sz="1600" dirty="0" smtClean="0"/>
              <a:t>11-15-1023, 1024, 1025 – Matt F – 1 hour</a:t>
            </a:r>
          </a:p>
          <a:p>
            <a:pPr lvl="1"/>
            <a:r>
              <a:rPr lang="en-US" altLang="en-US" sz="1600" dirty="0" smtClean="0"/>
              <a:t>11-15-1010 – Adrian</a:t>
            </a:r>
            <a:r>
              <a:rPr lang="en-US" altLang="en-US" sz="1600" dirty="0"/>
              <a:t> – </a:t>
            </a:r>
            <a:r>
              <a:rPr lang="en-US" altLang="en-US" sz="1600" dirty="0" smtClean="0"/>
              <a:t>1 hour</a:t>
            </a:r>
          </a:p>
          <a:p>
            <a:r>
              <a:rPr lang="en-US" altLang="en-US" sz="1800" dirty="0" smtClean="0"/>
              <a:t>Cambridge BRC – 9 timeslots available</a:t>
            </a:r>
          </a:p>
          <a:p>
            <a:pPr lvl="1"/>
            <a:r>
              <a:rPr lang="en-US" altLang="en-US" sz="1600" dirty="0" smtClean="0"/>
              <a:t>11-15-1010, 11-15-0762, MAC GEN CIDs</a:t>
            </a:r>
          </a:p>
          <a:p>
            <a:r>
              <a:rPr lang="en-US" altLang="en-US" sz="1800" dirty="0" smtClean="0"/>
              <a:t>October 30</a:t>
            </a:r>
            <a:endParaRPr lang="en-US" altLang="en-US" sz="1800" dirty="0" smtClean="0"/>
          </a:p>
          <a:p>
            <a:r>
              <a:rPr lang="en-US" altLang="en-US" sz="1800" dirty="0" smtClean="0"/>
              <a:t>November meeting – 7 timeslots available</a:t>
            </a:r>
          </a:p>
          <a:p>
            <a:pPr lvl="1"/>
            <a:r>
              <a:rPr lang="en-US" altLang="en-US" sz="1600" dirty="0"/>
              <a:t>11-15-828 Peter E</a:t>
            </a:r>
          </a:p>
        </p:txBody>
      </p:sp>
    </p:spTree>
    <p:extLst>
      <p:ext uri="{BB962C8B-B14F-4D97-AF65-F5344CB8AC3E}">
        <p14:creationId xmlns:p14="http://schemas.microsoft.com/office/powerpoint/2010/main" val="150994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September 2015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0350962"/>
              </p:ext>
            </p:extLst>
          </p:nvPr>
        </p:nvGraphicFramePr>
        <p:xfrm>
          <a:off x="914400" y="1752600"/>
          <a:ext cx="7467600" cy="4778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5181600"/>
              </a:tblGrid>
              <a:tr h="2324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Editorials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Adrian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2479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Frame Control field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 Dorothy</a:t>
                      </a:r>
                    </a:p>
                  </a:txBody>
                  <a:tcPr marL="19050" marR="19050" marT="0" marB="0"/>
                </a:tc>
              </a:tr>
              <a:tr h="2634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Frame formats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 Adrian</a:t>
                      </a:r>
                    </a:p>
                  </a:txBody>
                  <a:tcPr marL="19050" marR="19050" marT="0" marB="0"/>
                </a:tc>
              </a:tr>
              <a:tr h="27895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Frame formats 8.4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 Adrian</a:t>
                      </a:r>
                    </a:p>
                  </a:txBody>
                  <a:tcPr marL="19050" marR="19050" marT="0" marB="0"/>
                </a:tc>
              </a:tr>
              <a:tr h="1859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HCF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Menzo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9050" marR="19050" marT="0" marB="0"/>
                </a:tc>
              </a:tr>
              <a:tr h="1859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Layer Management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Dorothy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1859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MAC management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  Menzo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5579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MAC operation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 Adrian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comments to Graham,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 Mark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Rison Comments to Dorothy, </a:t>
                      </a: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Matt Fischer,  2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Payam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2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Sigurd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2 Mark Hamilton, 5 David Hunter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CIDs to Menzo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1859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MAC Service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 Donald</a:t>
                      </a:r>
                    </a:p>
                  </a:txBody>
                  <a:tcPr marL="19050" marR="19050" marT="0" marB="0"/>
                </a:tc>
              </a:tr>
              <a:tr h="3771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MAC state machine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 Mark H</a:t>
                      </a:r>
                    </a:p>
                  </a:txBody>
                  <a:tcPr marL="19050" marR="19050" marT="0" marB="0"/>
                </a:tc>
              </a:tr>
              <a:tr h="3771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Mesh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 Guido</a:t>
                      </a:r>
                    </a:p>
                  </a:txBody>
                  <a:tcPr marL="19050" marR="19050" marT="0" marB="0"/>
                </a:tc>
              </a:tr>
              <a:tr h="3771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Power Saving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 Emily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3771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Terminology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 Adrian</a:t>
                      </a:r>
                    </a:p>
                  </a:txBody>
                  <a:tcPr marL="19050" marR="19050" marT="0" marB="0"/>
                </a:tc>
              </a:tr>
              <a:tr h="3771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TPC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 Graham</a:t>
                      </a:r>
                    </a:p>
                  </a:txBody>
                  <a:tcPr marL="19050" marR="19050" marT="0" marB="0"/>
                </a:tc>
              </a:tr>
              <a:tr h="3771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(blank)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 Adrian</a:t>
                      </a:r>
                    </a:p>
                  </a:txBody>
                  <a:tcPr marL="19050" marR="19050" marT="0" marB="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Unassigned CID Assignment Requests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9645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mentor.ieee.org/802.11/dcn/15/11-15-0532-11-000m-revmc-sponsor-ballot-comments.xls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resolution: 11-15-1142, 0828r1 Peter E, 11-15-1017, 1018, 1019 Stephen M</a:t>
            </a:r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63386" y="4038600"/>
            <a:ext cx="4152014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11-15-1147 –Menzo, ARC </a:t>
            </a:r>
            <a:r>
              <a:rPr lang="en-US" altLang="en-US" sz="1600" dirty="0" smtClean="0"/>
              <a:t>topics, MAC, GEN</a:t>
            </a: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69397" y="5410200"/>
            <a:ext cx="438313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11ad comment </a:t>
            </a:r>
            <a:r>
              <a:rPr lang="en-US" altLang="en-US" sz="1600" dirty="0" smtClean="0"/>
              <a:t>resolution:11-15-1124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11-15-1037</a:t>
            </a:r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4800600"/>
            <a:ext cx="4343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</a:t>
            </a:r>
            <a:r>
              <a:rPr lang="en-US" altLang="en-US" sz="1600" dirty="0"/>
              <a:t>11-15-1132 – </a:t>
            </a:r>
            <a:r>
              <a:rPr lang="en-US" altLang="en-US" sz="1600" dirty="0" smtClean="0"/>
              <a:t>Jouni, </a:t>
            </a:r>
            <a:r>
              <a:rPr lang="en-US" altLang="en-US" sz="1600" dirty="0"/>
              <a:t>11-15-1090 – </a:t>
            </a:r>
            <a:r>
              <a:rPr lang="en-US" altLang="en-US" sz="1600" dirty="0" err="1" smtClean="0"/>
              <a:t>Sigurd</a:t>
            </a:r>
            <a:r>
              <a:rPr lang="en-US" altLang="en-US" sz="1600" dirty="0" smtClean="0"/>
              <a:t>, </a:t>
            </a:r>
            <a:r>
              <a:rPr lang="en-US" altLang="en-US" sz="1600" dirty="0" smtClean="0"/>
              <a:t>11-15-1174, 1175 - Youhan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November, </a:t>
            </a:r>
            <a:r>
              <a:rPr lang="en-US" altLang="en-US" sz="1600" dirty="0"/>
              <a:t>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40302" y="4457700"/>
            <a:ext cx="3454016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11-15-1010 </a:t>
            </a:r>
            <a:r>
              <a:rPr lang="en-US" altLang="en-US" sz="1600" dirty="0"/>
              <a:t>- Adrian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11-15-1037 </a:t>
            </a:r>
            <a:r>
              <a:rPr lang="en-US" altLang="en-US" sz="1600" dirty="0" smtClean="0"/>
              <a:t>Graham, S. McCann – 1018, 1019</a:t>
            </a:r>
            <a:endParaRPr lang="en-US" altLang="en-US" sz="1600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52532" y="1143000"/>
            <a:ext cx="421913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Comment resolution – Location, see next </a:t>
            </a:r>
            <a:r>
              <a:rPr lang="en-US" altLang="en-US" sz="1600" dirty="0" smtClean="0"/>
              <a:t>slide, 11-15-1010</a:t>
            </a: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52532" y="2286000"/>
            <a:ext cx="4162868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11-15-0516 Graham Smith CCA 11b</a:t>
            </a:r>
          </a:p>
          <a:p>
            <a:pPr lvl="1"/>
            <a:r>
              <a:rPr lang="en-US" altLang="en-US" sz="1600" dirty="0" smtClean="0"/>
              <a:t>Comment resolution – CIDs 5960 Matt Fischer 11-15-1022, 1023, 1024, 1025 , 11-15-0654</a:t>
            </a:r>
          </a:p>
          <a:p>
            <a:pPr lvl="1"/>
            <a:r>
              <a:rPr lang="en-US" altLang="en-US" sz="1600" dirty="0"/>
              <a:t>A</a:t>
            </a:r>
            <a:r>
              <a:rPr lang="en-US" altLang="en-US" sz="1600" dirty="0" smtClean="0"/>
              <a:t>dditional </a:t>
            </a:r>
            <a:r>
              <a:rPr lang="en-US" altLang="en-US" sz="1600" dirty="0" smtClean="0"/>
              <a:t>CIDs 11-15-1010</a:t>
            </a:r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304800" y="3352800"/>
            <a:ext cx="4010025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</a:t>
            </a:r>
            <a:r>
              <a:rPr lang="en-US" altLang="en-US" sz="1800" dirty="0" smtClean="0"/>
              <a:t>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resolution: 11-15-1037 Graham</a:t>
            </a:r>
          </a:p>
          <a:p>
            <a:pPr lvl="1"/>
            <a:r>
              <a:rPr lang="en-US" altLang="en-US" sz="1600" dirty="0" smtClean="0"/>
              <a:t>CID 6334, 6333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dirty="0" err="1" smtClean="0"/>
              <a:t>TGmc</a:t>
            </a:r>
            <a:r>
              <a:rPr lang="en-US" altLang="en-US" sz="2800" dirty="0" smtClean="0"/>
              <a:t> – </a:t>
            </a:r>
            <a:r>
              <a:rPr lang="en-US" altLang="en-US" dirty="0" smtClean="0"/>
              <a:t>Wednesday PM1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b="0" dirty="0"/>
              <a:t>  </a:t>
            </a:r>
            <a:r>
              <a:rPr lang="en-US" sz="1800" b="0" dirty="0"/>
              <a:t> </a:t>
            </a:r>
            <a:r>
              <a:rPr lang="en-US" sz="1800" b="0" dirty="0" smtClean="0"/>
              <a:t>11-15-1162:  </a:t>
            </a:r>
            <a:r>
              <a:rPr lang="en-US" sz="1800" b="0" dirty="0"/>
              <a:t>CIDs 5177, 6049, 6419 </a:t>
            </a:r>
            <a:r>
              <a:rPr lang="en-US" sz="1800" b="0" dirty="0" smtClean="0"/>
              <a:t>, Ganesh </a:t>
            </a:r>
          </a:p>
          <a:p>
            <a:pPr marL="285750" indent="-285750"/>
            <a:r>
              <a:rPr lang="en-US" sz="1800" b="0" dirty="0" smtClean="0"/>
              <a:t>11-15-1072: Resolution </a:t>
            </a:r>
            <a:r>
              <a:rPr lang="en-US" sz="1800" b="0" dirty="0"/>
              <a:t>to CID (5860) – </a:t>
            </a:r>
            <a:r>
              <a:rPr lang="en-US" sz="1800" b="0" dirty="0" smtClean="0"/>
              <a:t>Carlos, to </a:t>
            </a:r>
            <a:r>
              <a:rPr lang="en-US" sz="1800" b="0" dirty="0"/>
              <a:t>be presented by </a:t>
            </a:r>
            <a:r>
              <a:rPr lang="en-US" sz="1800" b="0" dirty="0" smtClean="0"/>
              <a:t>Naveen </a:t>
            </a:r>
          </a:p>
          <a:p>
            <a:pPr marL="285750" indent="-285750"/>
            <a:r>
              <a:rPr lang="en-US" sz="1800" b="0" dirty="0" smtClean="0"/>
              <a:t>11-15-1163: No </a:t>
            </a:r>
            <a:r>
              <a:rPr lang="en-US" sz="1800" b="0" dirty="0"/>
              <a:t>preference Partial TSF - </a:t>
            </a:r>
            <a:r>
              <a:rPr lang="en-US" sz="1800" b="0" dirty="0" smtClean="0"/>
              <a:t>Ganesh</a:t>
            </a:r>
            <a:endParaRPr lang="en-US" sz="1800" b="0" dirty="0"/>
          </a:p>
          <a:p>
            <a:pPr marL="285750" indent="-285750"/>
            <a:r>
              <a:rPr lang="en-US" sz="1800" b="0" dirty="0" smtClean="0"/>
              <a:t>11-15-910 High </a:t>
            </a:r>
            <a:r>
              <a:rPr lang="en-US" sz="1800" b="0" dirty="0"/>
              <a:t>Resolution FTM –</a:t>
            </a:r>
            <a:r>
              <a:rPr lang="en-US" sz="1800" b="0" dirty="0" err="1"/>
              <a:t>Amichai</a:t>
            </a:r>
            <a:r>
              <a:rPr lang="en-US" sz="1800" b="0" dirty="0"/>
              <a:t> and Carlos (to be presented by </a:t>
            </a:r>
            <a:r>
              <a:rPr lang="en-US" sz="1800" b="0" dirty="0" err="1"/>
              <a:t>Alecs</a:t>
            </a:r>
            <a:r>
              <a:rPr lang="en-US" sz="1800" b="0" dirty="0"/>
              <a:t>) </a:t>
            </a:r>
          </a:p>
          <a:p>
            <a:r>
              <a:rPr lang="en-US" sz="1800" b="0" dirty="0"/>
              <a:t>    </a:t>
            </a:r>
            <a:r>
              <a:rPr lang="en-US" sz="1800" b="0" dirty="0" smtClean="0"/>
              <a:t>11-15-1073: Additional </a:t>
            </a:r>
            <a:r>
              <a:rPr lang="en-US" sz="1800" b="0" dirty="0"/>
              <a:t>Located related clarifications to 4.2 Draft – Carlos (to be presented by Naveen) </a:t>
            </a:r>
          </a:p>
          <a:p>
            <a:pPr marL="285750" indent="-285750"/>
            <a:r>
              <a:rPr lang="en-US" sz="1800" b="0" dirty="0"/>
              <a:t> </a:t>
            </a:r>
            <a:r>
              <a:rPr lang="en-US" sz="1800" b="0" dirty="0" smtClean="0"/>
              <a:t>RM </a:t>
            </a:r>
            <a:r>
              <a:rPr lang="en-US" sz="1800" b="0" dirty="0" smtClean="0"/>
              <a:t>Capability </a:t>
            </a:r>
            <a:r>
              <a:rPr lang="en-US" sz="1800" b="0" dirty="0"/>
              <a:t>+ Neighbor Report + FTM -</a:t>
            </a:r>
            <a:r>
              <a:rPr lang="en-US" sz="1800" b="0" dirty="0" smtClean="0"/>
              <a:t>Ganesh</a:t>
            </a:r>
            <a:endParaRPr lang="en-US" sz="1800" b="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417494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mentor.ieee.org/802.11/dcn/14/11-14-0629-12-0000-802-11-operations-manual.docx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mentor.ieee.org/802.11/dcn/15/11-15-0743-00-000m-revmc-brc-minutes-for-july-waikoloa.docx</a:t>
            </a:r>
            <a:r>
              <a:rPr lang="en-US" altLang="en-US" dirty="0" smtClean="0"/>
              <a:t>  </a:t>
            </a:r>
            <a:r>
              <a:rPr lang="en-US" altLang="en-US" dirty="0" smtClean="0">
                <a:hlinkClick r:id="rId4"/>
              </a:rPr>
              <a:t>https</a:t>
            </a:r>
            <a:r>
              <a:rPr lang="en-US" altLang="en-US" dirty="0">
                <a:hlinkClick r:id="rId4"/>
              </a:rPr>
              <a:t>://</a:t>
            </a:r>
            <a:r>
              <a:rPr lang="en-US" altLang="en-US" dirty="0" smtClean="0">
                <a:hlinkClick r:id="rId4"/>
              </a:rPr>
              <a:t>mentor.ieee.org/802.11/dcn/15/11-15-0974-02-000m-tgmc-teleconference-minutes-july-31-and-aug-07.docx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mentor.ieee.org/802.11/dcn/15/11-15-1009-00-000m-2015-08-14-tgmc-telecon-minutes.docx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hlinkClick r:id="rId6"/>
              </a:rPr>
              <a:t>https</a:t>
            </a:r>
            <a:r>
              <a:rPr lang="en-US" altLang="en-US" dirty="0">
                <a:hlinkClick r:id="rId6"/>
              </a:rPr>
              <a:t>://</a:t>
            </a:r>
            <a:r>
              <a:rPr lang="en-US" altLang="en-US" dirty="0" smtClean="0">
                <a:hlinkClick r:id="rId6"/>
              </a:rPr>
              <a:t>mentor.ieee.org/802.11/dcn/15/11-15-0993-02-000m-revmc-brc-minutes-for-f2f-aug-cambridge.docx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hlinkClick r:id="rId7"/>
              </a:rPr>
              <a:t>https</a:t>
            </a:r>
            <a:r>
              <a:rPr lang="en-US" altLang="en-US" dirty="0">
                <a:hlinkClick r:id="rId7"/>
              </a:rPr>
              <a:t>://</a:t>
            </a:r>
            <a:r>
              <a:rPr lang="en-US" altLang="en-US" dirty="0" smtClean="0">
                <a:hlinkClick r:id="rId7"/>
              </a:rPr>
              <a:t>mentor.ieee.org/802.11/dcn/15/11-15-1020-00-000m-tgmc-teleconference-minutes-aug-28.docx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 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8"/>
              </a:rPr>
              <a:t>https://</a:t>
            </a:r>
            <a:r>
              <a:rPr lang="en-US" altLang="en-US" dirty="0" smtClean="0">
                <a:hlinkClick r:id="rId8"/>
              </a:rPr>
              <a:t>mentor.ieee.org/802.11/dcn/13/11-13-0095-24-000m-editor-reports.pptx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413234</TotalTime>
  <Words>1595</Words>
  <Application>Microsoft Office PowerPoint</Application>
  <PresentationFormat>On-screen Show (4:3)</PresentationFormat>
  <Paragraphs>380</Paragraphs>
  <Slides>21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802-11-Submission</vt:lpstr>
      <vt:lpstr>Document</vt:lpstr>
      <vt:lpstr>IEEE 802.11 TGmc September 2015 Agenda</vt:lpstr>
      <vt:lpstr>Abstract</vt:lpstr>
      <vt:lpstr>TGmc Agenda</vt:lpstr>
      <vt:lpstr>TGmc – Wednesday PM1 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Motion 153  –Editorials </vt:lpstr>
      <vt:lpstr>Motion 154   –  CID 5960 </vt:lpstr>
      <vt:lpstr>Motion  – GEN, MAC </vt:lpstr>
      <vt:lpstr>Motion  – CID3245 and Caption</vt:lpstr>
      <vt:lpstr>Motion  – Partial TSF No Preference </vt:lpstr>
      <vt:lpstr>Motion  – High resolution FTM</vt:lpstr>
      <vt:lpstr>Motion  – Misc Location </vt:lpstr>
      <vt:lpstr>September – November Meeting Planning</vt:lpstr>
      <vt:lpstr>Draft CID assignment</vt:lpstr>
      <vt:lpstr>Unassigned CID Assignment Requests</vt:lpstr>
      <vt:lpstr>References</vt:lpstr>
    </vt:vector>
  </TitlesOfParts>
  <Company>Aruba Networks, a subsidiary of 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2257</cp:revision>
  <cp:lastPrinted>1998-02-10T13:28:06Z</cp:lastPrinted>
  <dcterms:created xsi:type="dcterms:W3CDTF">2005-01-04T21:26:55Z</dcterms:created>
  <dcterms:modified xsi:type="dcterms:W3CDTF">2015-09-17T04:57:08Z</dcterms:modified>
</cp:coreProperties>
</file>