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5" r:id="rId13"/>
    <p:sldId id="584" r:id="rId14"/>
    <p:sldId id="588" r:id="rId15"/>
    <p:sldId id="586" r:id="rId16"/>
    <p:sldId id="587" r:id="rId17"/>
    <p:sldId id="298" r:id="rId18"/>
    <p:sldId id="516" r:id="rId1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802.11-15/0980r5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17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17-000m-revmc-sb-mac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10-000m-revmc-sb-gen-adhoc-comments.xls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24-01-000m-resolution-to-11ad-related-cid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3-02-000m-signalling-partial-tsf-timer-no-preference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10-02-000m-high-resolution-ftm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73-02-000m-location-related-clarifications-to-draft-4-2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2015-09-16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8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153  </a:t>
            </a:r>
            <a:r>
              <a:rPr lang="en-US" altLang="en-US" dirty="0" smtClean="0"/>
              <a:t>–Editorials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“Editorials” , “Editorials </a:t>
            </a:r>
            <a:r>
              <a:rPr lang="en-US" sz="2000" dirty="0"/>
              <a:t>- ready for </a:t>
            </a:r>
            <a:r>
              <a:rPr lang="en-US" sz="2000" dirty="0" smtClean="0"/>
              <a:t>motion”, </a:t>
            </a:r>
          </a:p>
          <a:p>
            <a:pPr marL="685800" lvl="2" indent="-342900"/>
            <a:r>
              <a:rPr lang="en-US" sz="2000" dirty="0" smtClean="0"/>
              <a:t>“Editorials </a:t>
            </a:r>
            <a:r>
              <a:rPr lang="en-US" sz="2000" dirty="0"/>
              <a:t>- speculatively edited - updated </a:t>
            </a:r>
            <a:r>
              <a:rPr lang="en-US" sz="2000" dirty="0" smtClean="0"/>
              <a:t>resolution”, and</a:t>
            </a:r>
          </a:p>
          <a:p>
            <a:pPr marL="685800" lvl="2" indent="-342900"/>
            <a:r>
              <a:rPr lang="en-US" sz="2000" dirty="0" smtClean="0"/>
              <a:t>“Editorials – style” 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mentor.ieee.org/802.11/dcn/15/11-15-0532-17-000m-revmc-sponsor-ballot-comments.xls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12-0-0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GEN, MAC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</a:t>
            </a:r>
            <a:r>
              <a:rPr lang="en-US" sz="2000" dirty="0" smtClean="0"/>
              <a:t>Motion MAC-AW</a:t>
            </a:r>
            <a:r>
              <a:rPr lang="en-US" sz="2000" dirty="0" smtClean="0"/>
              <a:t>” </a:t>
            </a:r>
            <a:r>
              <a:rPr lang="en-US" sz="2000" dirty="0"/>
              <a:t>tab in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mentor.ieee.org/802.11/dcn/15/11-15-0565-17-000m-revmc-sb-mac-comments.xls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sz="2000" dirty="0" smtClean="0"/>
              <a:t> “Gen-Bangkok-A” </a:t>
            </a:r>
            <a:r>
              <a:rPr lang="en-US" altLang="en-US" sz="2000" dirty="0"/>
              <a:t>tab in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mentor.ieee.org/802.11/dcn/15/11-15-0665-10-000m-revmc-sb-gen-adhoc-comments.xlsx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06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CID3245 and Caption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</a:t>
            </a:r>
            <a:r>
              <a:rPr lang="en-US" altLang="en-US" sz="2400" dirty="0" smtClean="0"/>
              <a:t>under “</a:t>
            </a:r>
            <a:r>
              <a:rPr lang="en-GB" sz="2400" dirty="0"/>
              <a:t>CID3245 and figure 9-78 caption </a:t>
            </a:r>
            <a:r>
              <a:rPr lang="en-GB" sz="2400" dirty="0" smtClean="0"/>
              <a:t>change”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mentor.ieee.org/802.11/dcn/15/11-15-1124-01-000m-resolution-to-11ad-related-cids.docx</a:t>
            </a:r>
            <a:r>
              <a:rPr lang="en-US" altLang="en-US" sz="2400" dirty="0" smtClean="0"/>
              <a:t> 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62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Partial TSF No Preference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https://mentor.ieee.org/802.11/dcn/15/11-15-1163-02-000m-signalling-partial-tsf-timer-no-preference.doc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37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High resolution FTM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mentor.ieee.org/802.11/dcn/15/11-15-0910-02-000m-high-resolution-ftm.docx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altLang="en-US" dirty="0" err="1" smtClean="0"/>
              <a:t>E</a:t>
            </a:r>
            <a:r>
              <a:rPr lang="en-US" dirty="0" err="1" smtClean="0"/>
              <a:t>itan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18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Misc</a:t>
            </a:r>
            <a:r>
              <a:rPr lang="en-US" altLang="en-US" dirty="0" smtClean="0"/>
              <a:t> Location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https://mentor.ieee.org/802.11/dcn/15/11-15-1073-02-000m-location-related-clarifications-to-draft-4-2.docx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/>
              <a:t>Naveen Kakani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8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September 25, October 2</a:t>
            </a:r>
            <a:r>
              <a:rPr lang="en-US" altLang="en-US" dirty="0" smtClean="0"/>
              <a:t>, 30</a:t>
            </a:r>
          </a:p>
          <a:p>
            <a:r>
              <a:rPr lang="en-US" altLang="en-US" dirty="0" smtClean="0"/>
              <a:t>Ballot Resolution Committee meeting – Cambridge, UK, October 14,15,16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11-15-1142, 0828r1 Peter E, 11-15-1017, 1018, 1019 Stephen M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1148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11-15-1147 –Menzo, ARC topics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resolution:11-15-1124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11-15-1037</a:t>
            </a: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9530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MAC, GEN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</a:t>
            </a:r>
            <a:r>
              <a:rPr lang="en-US" altLang="en-US" sz="1600" dirty="0" smtClean="0"/>
              <a:t>Graham, S. McCann – 1018, 1019</a:t>
            </a:r>
            <a:endParaRPr lang="en-US" altLang="en-US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– Location, see next </a:t>
            </a:r>
            <a:r>
              <a:rPr lang="en-US" altLang="en-US" sz="1600" dirty="0" smtClean="0"/>
              <a:t>slide, 11-15-1010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362200"/>
            <a:ext cx="416286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11-15-1022, 1023, 1024, 1025 , 11-15-0654</a:t>
            </a:r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CIDs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11-15-1162: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11-15-1163: 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</a:p>
          <a:p>
            <a:pPr marL="285750" indent="-285750"/>
            <a:r>
              <a:rPr lang="en-US" sz="1800" b="0" dirty="0"/>
              <a:t> </a:t>
            </a:r>
            <a:r>
              <a:rPr lang="en-US" sz="1800" b="0" dirty="0" smtClean="0"/>
              <a:t>RM </a:t>
            </a:r>
            <a:r>
              <a:rPr lang="en-US" sz="1800" b="0" dirty="0" smtClean="0"/>
              <a:t>Capability </a:t>
            </a:r>
            <a:r>
              <a:rPr lang="en-US" sz="1800" b="0" dirty="0"/>
              <a:t>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412014</TotalTime>
  <Words>1293</Words>
  <Application>Microsoft Office PowerPoint</Application>
  <PresentationFormat>On-screen Show (4:3)</PresentationFormat>
  <Paragraphs>305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153  –Editorials </vt:lpstr>
      <vt:lpstr>Motion  – GEN, MAC </vt:lpstr>
      <vt:lpstr>Motion  – CID3245 and Caption</vt:lpstr>
      <vt:lpstr>Motion  – Partial TSF No Preference </vt:lpstr>
      <vt:lpstr>Motion  – High resolution FTM</vt:lpstr>
      <vt:lpstr>Motion  – Misc Location </vt:lpstr>
      <vt:lpstr>September – November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2245</cp:revision>
  <cp:lastPrinted>1998-02-10T13:28:06Z</cp:lastPrinted>
  <dcterms:created xsi:type="dcterms:W3CDTF">2005-01-04T21:26:55Z</dcterms:created>
  <dcterms:modified xsi:type="dcterms:W3CDTF">2015-09-16T08:36:55Z</dcterms:modified>
</cp:coreProperties>
</file>