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417" r:id="rId4"/>
    <p:sldId id="544" r:id="rId5"/>
    <p:sldId id="583" r:id="rId6"/>
    <p:sldId id="506" r:id="rId7"/>
    <p:sldId id="545" r:id="rId8"/>
    <p:sldId id="517" r:id="rId9"/>
    <p:sldId id="579" r:id="rId10"/>
    <p:sldId id="557" r:id="rId11"/>
    <p:sldId id="582" r:id="rId12"/>
    <p:sldId id="298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100" d="100"/>
          <a:sy n="100" d="100"/>
        </p:scale>
        <p:origin x="-864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0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802.11-15/0980r4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802.11-15/0980r4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HP-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802.11-15/0980r4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802.11-15/0980r4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802.11-15/0980r4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802.11-15/0980r4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802.11-15/0980r4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802.11-15/0980r4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802.11-15/0980r4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802.11-15/0980r4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802.11-15/0980r4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802.11-15/0980r4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8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802.11-15/0980r4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HP-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802.11-15/0980r4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532-16-000m-revmc-sponsor-ballot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11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12-0000-802-11-operations-manual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www.ieee802.org/PNP/approved/IEEE_802_WG_PandP_v16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6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3/11-13-0095-24-000m-editor-reports.pptx" TargetMode="External"/><Relationship Id="rId3" Type="http://schemas.openxmlformats.org/officeDocument/2006/relationships/hyperlink" Target="https://mentor.ieee.org/802.11/dcn/15/11-15-0743-00-000m-revmc-brc-minutes-for-july-waikoloa.docx" TargetMode="External"/><Relationship Id="rId7" Type="http://schemas.openxmlformats.org/officeDocument/2006/relationships/hyperlink" Target="https://mentor.ieee.org/802.11/dcn/15/11-15-1020-00-000m-tgmc-teleconference-minutes-aug-28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5/11-15-0993-02-000m-revmc-brc-minutes-for-f2f-aug-cambridge.docx" TargetMode="External"/><Relationship Id="rId5" Type="http://schemas.openxmlformats.org/officeDocument/2006/relationships/hyperlink" Target="https://mentor.ieee.org/802.11/dcn/15/11-15-1009-00-000m-2015-08-14-tgmc-telecon-minutes.docx" TargetMode="External"/><Relationship Id="rId4" Type="http://schemas.openxmlformats.org/officeDocument/2006/relationships/hyperlink" Target="https://mentor.ieee.org/802.11/dcn/15/11-15-0974-02-000m-tgmc-teleconference-minutes-july-31-and-aug-07.doc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September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2015-09-15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117788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4" name="Document" r:id="rId4" imgW="8248712" imgH="2536630" progId="Word.Document.8">
                  <p:embed/>
                </p:oleObj>
              </mc:Choice>
              <mc:Fallback>
                <p:oleObj name="Document" r:id="rId4" imgW="8248712" imgH="253663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October 14-16 2015 </a:t>
            </a:r>
            <a:r>
              <a:rPr lang="en-US" altLang="en-US" sz="2000" dirty="0" smtClean="0">
                <a:solidFill>
                  <a:schemeClr val="accent2"/>
                </a:solidFill>
              </a:rPr>
              <a:t>Cambridge UK meeting </a:t>
            </a:r>
            <a:r>
              <a:rPr lang="en-US" altLang="en-US" sz="2000" dirty="0" smtClean="0">
                <a:solidFill>
                  <a:schemeClr val="accent2"/>
                </a:solidFill>
              </a:rPr>
              <a:t>planned </a:t>
            </a:r>
            <a:endParaRPr lang="en-US" altLang="en-US" sz="2000" dirty="0" smtClean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Targeting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December </a:t>
            </a:r>
            <a:r>
              <a:rPr lang="en-US" altLang="en-US" sz="2000" dirty="0" smtClean="0">
                <a:solidFill>
                  <a:schemeClr val="accent2"/>
                </a:solidFill>
              </a:rPr>
              <a:t>2015 SB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</a:t>
            </a:r>
            <a:r>
              <a:rPr lang="en-US" altLang="en-US" dirty="0" smtClean="0"/>
              <a:t>–Editorials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924800" cy="51054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dirty="0" smtClean="0"/>
              <a:t>Approve the comment resolutions in </a:t>
            </a:r>
            <a:r>
              <a:rPr lang="en-US" altLang="en-US" sz="2400" dirty="0" smtClean="0"/>
              <a:t>the</a:t>
            </a:r>
            <a:endParaRPr lang="en-US" altLang="en-US" sz="2400" dirty="0" smtClean="0"/>
          </a:p>
          <a:p>
            <a:pPr marL="685800" lvl="2" indent="-342900"/>
            <a:r>
              <a:rPr lang="en-US" sz="2000" dirty="0" smtClean="0"/>
              <a:t>“Editorials”</a:t>
            </a:r>
            <a:r>
              <a:rPr lang="en-US" sz="2000" dirty="0" smtClean="0"/>
              <a:t> , “</a:t>
            </a:r>
            <a:r>
              <a:rPr lang="en-US" sz="2000" dirty="0" smtClean="0"/>
              <a:t>Editorials </a:t>
            </a:r>
            <a:r>
              <a:rPr lang="en-US" sz="2000" dirty="0"/>
              <a:t>- ready for </a:t>
            </a:r>
            <a:r>
              <a:rPr lang="en-US" sz="2000" dirty="0" smtClean="0"/>
              <a:t>motion”, </a:t>
            </a:r>
          </a:p>
          <a:p>
            <a:pPr marL="685800" lvl="2" indent="-342900"/>
            <a:r>
              <a:rPr lang="en-US" sz="2000" dirty="0" smtClean="0"/>
              <a:t>“Editorials </a:t>
            </a:r>
            <a:r>
              <a:rPr lang="en-US" sz="2000" dirty="0"/>
              <a:t>- speculatively edited - updated </a:t>
            </a:r>
            <a:r>
              <a:rPr lang="en-US" sz="2000" dirty="0" smtClean="0"/>
              <a:t>resolution”, and</a:t>
            </a:r>
          </a:p>
          <a:p>
            <a:pPr marL="685800" lvl="2" indent="-342900"/>
            <a:r>
              <a:rPr lang="en-US" sz="2000" dirty="0" smtClean="0"/>
              <a:t>“Editorials – style” </a:t>
            </a:r>
            <a:r>
              <a:rPr lang="en-US" altLang="en-US" sz="2000" dirty="0" smtClean="0"/>
              <a:t>tabs </a:t>
            </a:r>
            <a:r>
              <a:rPr lang="en-US" altLang="en-US" sz="2000" dirty="0" smtClean="0"/>
              <a:t>in </a:t>
            </a:r>
            <a:endParaRPr lang="en-US" altLang="en-US" sz="2000" dirty="0" smtClean="0"/>
          </a:p>
          <a:p>
            <a:pPr marL="342900" lvl="2" indent="0">
              <a:buNone/>
            </a:pPr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mentor.ieee.org/802.11/dcn/15/11-15-0532-16-000m-revmc-sponsor-ballot-comments.xls</a:t>
            </a:r>
            <a:r>
              <a:rPr lang="en-US" altLang="en-US" sz="2000" dirty="0" smtClean="0"/>
              <a:t> and </a:t>
            </a:r>
            <a:r>
              <a:rPr lang="en-US" altLang="en-US" sz="2000" dirty="0" smtClean="0"/>
              <a:t>incorporate the indicated text changes into the </a:t>
            </a:r>
            <a:r>
              <a:rPr lang="en-US" altLang="en-US" sz="2000" dirty="0" err="1" smtClean="0"/>
              <a:t>TGmc</a:t>
            </a:r>
            <a:r>
              <a:rPr lang="en-US" altLang="en-US" sz="2000" dirty="0" smtClean="0"/>
              <a:t> draft.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134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September – November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hours</a:t>
            </a:r>
          </a:p>
          <a:p>
            <a:pPr lvl="1"/>
            <a:r>
              <a:rPr lang="en-US" altLang="en-US" dirty="0" smtClean="0"/>
              <a:t>October 2, 30</a:t>
            </a:r>
          </a:p>
          <a:p>
            <a:r>
              <a:rPr lang="en-US" altLang="en-US" dirty="0" smtClean="0"/>
              <a:t>Ballot Resolution Committee meeting – </a:t>
            </a:r>
            <a:r>
              <a:rPr lang="en-US" altLang="en-US" dirty="0" smtClean="0"/>
              <a:t>Cambridge, UK, October 14,15,16 </a:t>
            </a:r>
            <a:endParaRPr lang="en-US" altLang="en-US" dirty="0" smtClean="0"/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mentor.ieee.org/802.11/dcn/15/11-15-0532-11-000m-revmc-sponsor-ballot-comments.xls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September 2015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resolution: 11-15-1142, 0828r1 Peter E, 11-15-1017, 1018, 1019 Stephen M</a:t>
            </a: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763386" y="4267200"/>
            <a:ext cx="4152014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11-15-1147 –Menzo, ARC topics</a:t>
            </a:r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69397" y="5410200"/>
            <a:ext cx="438313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11ad comment </a:t>
            </a:r>
            <a:r>
              <a:rPr lang="en-US" altLang="en-US" sz="1600" dirty="0" smtClean="0"/>
              <a:t>resolution:11-15-1124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11-15-1037</a:t>
            </a:r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800600" y="4953000"/>
            <a:ext cx="4343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 – </a:t>
            </a:r>
            <a:r>
              <a:rPr lang="en-US" altLang="en-US" sz="1600" dirty="0"/>
              <a:t>11-15-1132 – </a:t>
            </a:r>
            <a:r>
              <a:rPr lang="en-US" altLang="en-US" sz="1600" dirty="0" smtClean="0"/>
              <a:t>Jouni, </a:t>
            </a:r>
            <a:r>
              <a:rPr lang="en-US" altLang="en-US" sz="1600" dirty="0"/>
              <a:t>11-15-1090 – </a:t>
            </a:r>
            <a:r>
              <a:rPr lang="en-US" altLang="en-US" sz="1600" dirty="0" err="1" smtClean="0"/>
              <a:t>Sigurd</a:t>
            </a:r>
            <a:r>
              <a:rPr lang="en-US" altLang="en-US" sz="1600" dirty="0" smtClean="0"/>
              <a:t>, MAC, GEN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November, </a:t>
            </a:r>
            <a:r>
              <a:rPr lang="en-US" altLang="en-US" sz="1600" dirty="0"/>
              <a:t>Schedule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AOB, Adjourn</a:t>
            </a:r>
          </a:p>
          <a:p>
            <a:pPr lvl="1">
              <a:lnSpc>
                <a:spcPct val="80000"/>
              </a:lnSpc>
            </a:pPr>
            <a:endParaRPr lang="en-US" altLang="en-US" sz="1400" dirty="0"/>
          </a:p>
          <a:p>
            <a:pPr marL="457200" lvl="1" indent="0">
              <a:buNone/>
            </a:pPr>
            <a:endParaRPr lang="en-US" altLang="en-US" sz="1600" dirty="0" smtClean="0"/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340302" y="4457700"/>
            <a:ext cx="3454016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11-15-1010 </a:t>
            </a:r>
            <a:r>
              <a:rPr lang="en-US" altLang="en-US" sz="1600" dirty="0"/>
              <a:t>- Adrian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/>
              <a:t>11-15-1037 </a:t>
            </a:r>
            <a:r>
              <a:rPr lang="en-US" altLang="en-US" sz="1600" dirty="0" smtClean="0"/>
              <a:t>Graham, S. McCann – 1018, 1019</a:t>
            </a:r>
            <a:endParaRPr lang="en-US" altLang="en-US" sz="1600" dirty="0"/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52532" y="1143000"/>
            <a:ext cx="421913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 – Location, see next slide</a:t>
            </a:r>
            <a:endParaRPr lang="en-US" altLang="en-US" sz="16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752532" y="2514600"/>
            <a:ext cx="4162868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11-15-0516 Graham Smith CCA 11b</a:t>
            </a:r>
          </a:p>
          <a:p>
            <a:pPr lvl="1"/>
            <a:r>
              <a:rPr lang="en-US" altLang="en-US" sz="1600" dirty="0" smtClean="0"/>
              <a:t>Comment resolution – CIDs 5960 Matt Fischer </a:t>
            </a:r>
            <a:r>
              <a:rPr lang="en-US" altLang="en-US" sz="1600" dirty="0" smtClean="0"/>
              <a:t>11-15-1022, 1023, 1024, 1025 , 11-15-0654</a:t>
            </a:r>
            <a:endParaRPr lang="en-US" altLang="en-US" sz="1600" dirty="0" smtClean="0"/>
          </a:p>
          <a:p>
            <a:pPr lvl="1"/>
            <a:r>
              <a:rPr lang="en-US" altLang="en-US" sz="1600" dirty="0"/>
              <a:t>A</a:t>
            </a:r>
            <a:r>
              <a:rPr lang="en-US" altLang="en-US" sz="1600" dirty="0" smtClean="0"/>
              <a:t>dditional CIDs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304800" y="3352800"/>
            <a:ext cx="4010025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resolution: 11-15-1037 Graham</a:t>
            </a:r>
          </a:p>
          <a:p>
            <a:pPr lvl="1"/>
            <a:r>
              <a:rPr lang="en-US" altLang="en-US" sz="1600" dirty="0" smtClean="0"/>
              <a:t>CID 6334, 6333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dirty="0" err="1" smtClean="0"/>
              <a:t>TGmc</a:t>
            </a:r>
            <a:r>
              <a:rPr lang="en-US" altLang="en-US" sz="2800" dirty="0" smtClean="0"/>
              <a:t> – </a:t>
            </a:r>
            <a:r>
              <a:rPr lang="en-US" altLang="en-US" dirty="0" smtClean="0"/>
              <a:t>Wednesday </a:t>
            </a:r>
            <a:r>
              <a:rPr lang="en-US" altLang="en-US" dirty="0" smtClean="0"/>
              <a:t>PM1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2640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b="0" dirty="0"/>
              <a:t>  </a:t>
            </a:r>
            <a:r>
              <a:rPr lang="en-US" sz="1800" b="0" dirty="0"/>
              <a:t> </a:t>
            </a:r>
            <a:r>
              <a:rPr lang="en-US" sz="1800" b="0" dirty="0" smtClean="0"/>
              <a:t>11-15-1124:  </a:t>
            </a:r>
            <a:r>
              <a:rPr lang="en-US" sz="1800" b="0" dirty="0"/>
              <a:t>CIDs 5177, 6049, 6419 </a:t>
            </a:r>
            <a:r>
              <a:rPr lang="en-US" sz="1800" b="0" dirty="0" smtClean="0"/>
              <a:t>, Ganesh </a:t>
            </a:r>
          </a:p>
          <a:p>
            <a:pPr marL="285750" indent="-285750"/>
            <a:r>
              <a:rPr lang="en-US" sz="1800" b="0" dirty="0" smtClean="0"/>
              <a:t>11-15-1072: Resolution </a:t>
            </a:r>
            <a:r>
              <a:rPr lang="en-US" sz="1800" b="0" dirty="0"/>
              <a:t>to CID (5860) – </a:t>
            </a:r>
            <a:r>
              <a:rPr lang="en-US" sz="1800" b="0" dirty="0" smtClean="0"/>
              <a:t>Carlos, to </a:t>
            </a:r>
            <a:r>
              <a:rPr lang="en-US" sz="1800" b="0" dirty="0"/>
              <a:t>be presented by </a:t>
            </a:r>
            <a:r>
              <a:rPr lang="en-US" sz="1800" b="0" dirty="0" smtClean="0"/>
              <a:t>Naveen </a:t>
            </a:r>
          </a:p>
          <a:p>
            <a:pPr marL="285750" indent="-285750"/>
            <a:r>
              <a:rPr lang="en-US" sz="1800" b="0" dirty="0" smtClean="0"/>
              <a:t>11-15-1163: No </a:t>
            </a:r>
            <a:r>
              <a:rPr lang="en-US" sz="1800" b="0" dirty="0"/>
              <a:t>preference Partial TSF - </a:t>
            </a:r>
            <a:r>
              <a:rPr lang="en-US" sz="1800" b="0" dirty="0" smtClean="0"/>
              <a:t>Ganesh</a:t>
            </a:r>
            <a:endParaRPr lang="en-US" sz="1800" b="0" dirty="0"/>
          </a:p>
          <a:p>
            <a:pPr marL="285750" indent="-285750"/>
            <a:r>
              <a:rPr lang="en-US" sz="1800" b="0" dirty="0" smtClean="0"/>
              <a:t>11-15-910 High </a:t>
            </a:r>
            <a:r>
              <a:rPr lang="en-US" sz="1800" b="0" dirty="0"/>
              <a:t>Resolution FTM –</a:t>
            </a:r>
            <a:r>
              <a:rPr lang="en-US" sz="1800" b="0" dirty="0" err="1"/>
              <a:t>Amichai</a:t>
            </a:r>
            <a:r>
              <a:rPr lang="en-US" sz="1800" b="0" dirty="0"/>
              <a:t> and Carlos (to be presented by </a:t>
            </a:r>
            <a:r>
              <a:rPr lang="en-US" sz="1800" b="0" dirty="0" err="1"/>
              <a:t>Alecs</a:t>
            </a:r>
            <a:r>
              <a:rPr lang="en-US" sz="1800" b="0" dirty="0"/>
              <a:t>) </a:t>
            </a:r>
          </a:p>
          <a:p>
            <a:r>
              <a:rPr lang="en-US" sz="1800" b="0" dirty="0"/>
              <a:t>    </a:t>
            </a:r>
            <a:r>
              <a:rPr lang="en-US" sz="1800" b="0" dirty="0" smtClean="0"/>
              <a:t>11-15-1073: Additional </a:t>
            </a:r>
            <a:r>
              <a:rPr lang="en-US" sz="1800" b="0" dirty="0"/>
              <a:t>Located related clarifications to 4.2 Draft – Carlos (to be presented by Naveen) </a:t>
            </a:r>
            <a:endParaRPr lang="en-US" sz="1800" b="0" dirty="0"/>
          </a:p>
          <a:p>
            <a:pPr marL="285750" indent="-285750"/>
            <a:r>
              <a:rPr lang="en-US" sz="1800" b="0" dirty="0"/>
              <a:t> </a:t>
            </a:r>
            <a:r>
              <a:rPr lang="en-US" sz="1800" b="0" dirty="0" smtClean="0"/>
              <a:t>11-15-1162</a:t>
            </a:r>
            <a:r>
              <a:rPr lang="en-US" sz="1800" b="0" dirty="0"/>
              <a:t>: TSF </a:t>
            </a:r>
            <a:r>
              <a:rPr lang="en-US" sz="1800" b="0" dirty="0"/>
              <a:t>Synchronization Information for synchronizing ISTA and </a:t>
            </a:r>
            <a:r>
              <a:rPr lang="en-US" sz="1800" b="0" dirty="0" smtClean="0"/>
              <a:t>RSTA</a:t>
            </a:r>
          </a:p>
          <a:p>
            <a:pPr marL="285750" indent="-285750"/>
            <a:r>
              <a:rPr lang="en-US" sz="1800" b="0" dirty="0" smtClean="0"/>
              <a:t> RM Capability </a:t>
            </a:r>
            <a:r>
              <a:rPr lang="en-US" sz="1800" b="0" dirty="0"/>
              <a:t>+ Neighbor Report + FTM -</a:t>
            </a:r>
            <a:r>
              <a:rPr lang="en-US" sz="1800" b="0" dirty="0" smtClean="0"/>
              <a:t>Ganesh</a:t>
            </a:r>
            <a:endParaRPr lang="en-US" sz="1800" b="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4174943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>
                <a:hlinkClick r:id="rId11"/>
              </a:rPr>
              <a:t>http://</a:t>
            </a:r>
            <a:r>
              <a:rPr lang="en-US" altLang="en-US" sz="1600" dirty="0" smtClean="0">
                <a:hlinkClick r:id="rId11"/>
              </a:rPr>
              <a:t>www.ieee802.org/PNP/approved/IEEE_802_WG_PandP_v16.pdf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mentor.ieee.org/802.11/dcn/14/11-14-0629-12-0000-802-11-operations-manual.docx</a:t>
            </a:r>
            <a:r>
              <a:rPr lang="en-US" altLang="en-US" sz="16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altLang="en-US" sz="1600" dirty="0"/>
          </a:p>
          <a:p>
            <a:pPr lvl="1">
              <a:lnSpc>
                <a:spcPct val="80000"/>
              </a:lnSpc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dirty="0" smtClean="0"/>
              <a:t>Attendance recording procedures</a:t>
            </a:r>
          </a:p>
          <a:p>
            <a:pPr lvl="1"/>
            <a:r>
              <a:rPr lang="en-US" altLang="en-US" dirty="0" smtClean="0">
                <a:hlinkClick r:id="rId3"/>
              </a:rPr>
              <a:t>https://imat.ieee.org</a:t>
            </a:r>
            <a:r>
              <a:rPr lang="en-US" altLang="en-US" dirty="0" smtClean="0"/>
              <a:t> </a:t>
            </a:r>
            <a:endParaRPr lang="en-US" altLang="en-US" sz="1800" dirty="0" smtClean="0"/>
          </a:p>
          <a:p>
            <a:pPr lvl="1"/>
            <a:r>
              <a:rPr lang="en-US" altLang="en-US" dirty="0" smtClean="0"/>
              <a:t>Must register before logging attendance</a:t>
            </a:r>
          </a:p>
          <a:p>
            <a:pPr lvl="1"/>
            <a:r>
              <a:rPr lang="en-US" altLang="en-US" dirty="0" smtClean="0"/>
              <a:t>Must log attendance during each 2 hour session</a:t>
            </a:r>
          </a:p>
          <a:p>
            <a:r>
              <a:rPr lang="en-US" altLang="en-US" dirty="0" smtClean="0"/>
              <a:t>Documentation</a:t>
            </a:r>
          </a:p>
          <a:p>
            <a:pPr lvl="1"/>
            <a:r>
              <a:rPr lang="en-US" altLang="en-US" dirty="0" smtClean="0">
                <a:hlinkClick r:id="rId4"/>
              </a:rPr>
              <a:t>http://mentor.ieee.org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Use “</a:t>
            </a:r>
            <a:r>
              <a:rPr lang="en-US" altLang="en-US" dirty="0" err="1" smtClean="0"/>
              <a:t>TGm</a:t>
            </a:r>
            <a:r>
              <a:rPr lang="en-US" altLang="en-US" dirty="0" smtClean="0"/>
              <a:t>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mentor.ieee.org/802.11/dcn/15/11-15-0743-00-000m-revmc-brc-minutes-for-july-waikoloa.docx</a:t>
            </a:r>
            <a:r>
              <a:rPr lang="en-US" altLang="en-US" dirty="0" smtClean="0"/>
              <a:t>  </a:t>
            </a:r>
            <a:r>
              <a:rPr lang="en-US" altLang="en-US" dirty="0" smtClean="0">
                <a:hlinkClick r:id="rId4"/>
              </a:rPr>
              <a:t>https</a:t>
            </a:r>
            <a:r>
              <a:rPr lang="en-US" altLang="en-US" dirty="0">
                <a:hlinkClick r:id="rId4"/>
              </a:rPr>
              <a:t>://</a:t>
            </a:r>
            <a:r>
              <a:rPr lang="en-US" altLang="en-US" dirty="0" smtClean="0">
                <a:hlinkClick r:id="rId4"/>
              </a:rPr>
              <a:t>mentor.ieee.org/802.11/dcn/15/11-15-0974-02-000m-tgmc-teleconference-minutes-july-31-and-aug-07.docx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mentor.ieee.org/802.11/dcn/15/11-15-1009-00-000m-2015-08-14-tgmc-telecon-minutes.docx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6"/>
              </a:rPr>
              <a:t>https</a:t>
            </a:r>
            <a:r>
              <a:rPr lang="en-US" altLang="en-US" dirty="0">
                <a:hlinkClick r:id="rId6"/>
              </a:rPr>
              <a:t>://</a:t>
            </a:r>
            <a:r>
              <a:rPr lang="en-US" altLang="en-US" dirty="0" smtClean="0">
                <a:hlinkClick r:id="rId6"/>
              </a:rPr>
              <a:t>mentor.ieee.org/802.11/dcn/15/11-15-0993-02-000m-revmc-brc-minutes-for-f2f-aug-cambridge.docx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hlinkClick r:id="rId7"/>
              </a:rPr>
              <a:t>https</a:t>
            </a:r>
            <a:r>
              <a:rPr lang="en-US" altLang="en-US" dirty="0">
                <a:hlinkClick r:id="rId7"/>
              </a:rPr>
              <a:t>://</a:t>
            </a:r>
            <a:r>
              <a:rPr lang="en-US" altLang="en-US" dirty="0" smtClean="0">
                <a:hlinkClick r:id="rId7"/>
              </a:rPr>
              <a:t>mentor.ieee.org/802.11/dcn/15/11-15-1020-00-000m-tgmc-teleconference-minutes-aug-28.docx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 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8"/>
              </a:rPr>
              <a:t>https://</a:t>
            </a:r>
            <a:r>
              <a:rPr lang="en-US" altLang="en-US" dirty="0" smtClean="0">
                <a:hlinkClick r:id="rId8"/>
              </a:rPr>
              <a:t>mentor.ieee.org/802.11/dcn/13/11-13-0095-24-000m-editor-reports.pptx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HP-Aruba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410950</TotalTime>
  <Words>1006</Words>
  <Application>Microsoft Office PowerPoint</Application>
  <PresentationFormat>On-screen Show (4:3)</PresentationFormat>
  <Paragraphs>239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IEEE 802.11 TGmc September 2015 Agenda</vt:lpstr>
      <vt:lpstr>Abstract</vt:lpstr>
      <vt:lpstr>TGmc Agenda</vt:lpstr>
      <vt:lpstr>TGmc – Wednesday PM1 </vt:lpstr>
      <vt:lpstr>TGmc – Monday PM1 </vt:lpstr>
      <vt:lpstr>PowerPoint Presentation</vt:lpstr>
      <vt:lpstr>Logistics </vt:lpstr>
      <vt:lpstr>Monday PM1 (continued) </vt:lpstr>
      <vt:lpstr>Monday PM1 (continued) </vt:lpstr>
      <vt:lpstr>TGmc Plan of Record - modified</vt:lpstr>
      <vt:lpstr>Motion  –Editorials </vt:lpstr>
      <vt:lpstr>September – November Meeting Planning</vt:lpstr>
      <vt:lpstr>References</vt:lpstr>
    </vt:vector>
  </TitlesOfParts>
  <Company>Aruba Networks, a subsidiary of 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2232</cp:revision>
  <cp:lastPrinted>1998-02-10T13:28:06Z</cp:lastPrinted>
  <dcterms:created xsi:type="dcterms:W3CDTF">2005-01-04T21:26:55Z</dcterms:created>
  <dcterms:modified xsi:type="dcterms:W3CDTF">2015-09-15T11:28:57Z</dcterms:modified>
</cp:coreProperties>
</file>