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80" d="100"/>
          <a:sy n="80" d="100"/>
        </p:scale>
        <p:origin x="-354" y="-27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802.11-15/0980r3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802.11-15/0980r3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095-24-000m-editor-reports.pptx" TargetMode="External"/><Relationship Id="rId3" Type="http://schemas.openxmlformats.org/officeDocument/2006/relationships/hyperlink" Target="https://mentor.ieee.org/802.11/dcn/15/11-15-0743-00-000m-revmc-brc-minutes-for-july-waikoloa.docx" TargetMode="External"/><Relationship Id="rId7" Type="http://schemas.openxmlformats.org/officeDocument/2006/relationships/hyperlink" Target="https://mentor.ieee.org/802.11/dcn/15/11-15-1020-00-000m-tgmc-teleconference-minutes-aug-28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993-02-000m-revmc-brc-minutes-for-f2f-aug-cambridge.docx" TargetMode="External"/><Relationship Id="rId5" Type="http://schemas.openxmlformats.org/officeDocument/2006/relationships/hyperlink" Target="https://mentor.ieee.org/802.11/dcn/15/11-15-1009-00-000m-2015-08-14-tgmc-telecon-minutes.docx" TargetMode="External"/><Relationship Id="rId4" Type="http://schemas.openxmlformats.org/officeDocument/2006/relationships/hyperlink" Target="https://mentor.ieee.org/802.11/dcn/15/11-15-0974-02-000m-tgmc-teleconference-minutes-july-31-and-aug-07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6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</a:t>
            </a:r>
            <a:r>
              <a:rPr lang="en-US" altLang="en-US" sz="2000" dirty="0" smtClean="0">
                <a:solidFill>
                  <a:schemeClr val="accent2"/>
                </a:solidFill>
              </a:rPr>
              <a:t>Cambridge UK meeting </a:t>
            </a:r>
            <a:r>
              <a:rPr lang="en-US" altLang="en-US" sz="2000" dirty="0" smtClean="0">
                <a:solidFill>
                  <a:schemeClr val="accent2"/>
                </a:solidFill>
              </a:rPr>
              <a:t>planned </a:t>
            </a:r>
            <a:endParaRPr lang="en-US" alt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December </a:t>
            </a:r>
            <a:r>
              <a:rPr lang="en-US" altLang="en-US" sz="2000" dirty="0" smtClean="0">
                <a:solidFill>
                  <a:schemeClr val="accent2"/>
                </a:solidFill>
              </a:rPr>
              <a:t>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and Editorials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</a:t>
            </a:r>
          </a:p>
          <a:p>
            <a:pPr marL="685800" lvl="2" indent="-342900"/>
            <a:r>
              <a:rPr lang="en-US" altLang="en-US" sz="2000" dirty="0"/>
              <a:t>T</a:t>
            </a:r>
            <a:r>
              <a:rPr lang="en-US" altLang="en-US" sz="2000" dirty="0" smtClean="0"/>
              <a:t>he “</a:t>
            </a:r>
            <a:r>
              <a:rPr lang="en-US" sz="2000" dirty="0" smtClean="0"/>
              <a:t>Motion MAC-xx” </a:t>
            </a:r>
            <a:r>
              <a:rPr lang="en-US" altLang="en-US" sz="2000" dirty="0" smtClean="0"/>
              <a:t>tab in 11-0565 revision</a:t>
            </a:r>
            <a:endParaRPr lang="en-US" dirty="0" smtClean="0"/>
          </a:p>
          <a:p>
            <a:pPr marL="685800" lvl="2" indent="-342900"/>
            <a:r>
              <a:rPr lang="en-US" altLang="en-US" sz="2000" dirty="0" smtClean="0"/>
              <a:t>The “xx” </a:t>
            </a:r>
            <a:r>
              <a:rPr lang="en-US" altLang="en-US" sz="2000" dirty="0"/>
              <a:t>tab </a:t>
            </a:r>
            <a:r>
              <a:rPr lang="en-US" altLang="en-US" sz="2000" dirty="0" smtClean="0"/>
              <a:t>in 11-15-0532</a:t>
            </a:r>
          </a:p>
          <a:p>
            <a:pPr marL="342900" lvl="2" indent="0">
              <a:buNone/>
            </a:pPr>
            <a:r>
              <a:rPr lang="en-US" altLang="en-US" sz="2400" dirty="0" smtClean="0"/>
              <a:t>and incorporate the indicated text changes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October 2, 30</a:t>
            </a:r>
          </a:p>
          <a:p>
            <a:r>
              <a:rPr lang="en-US" altLang="en-US" dirty="0" smtClean="0"/>
              <a:t>Ballot Resolution Committee meeting – TBD, October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resolution: 11-15-1142, 0828r1 Peter E, 11-15-1017, 1018, 1019 Stephen M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267200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11-15-1147 –Menzo, ARC topics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410200"/>
            <a:ext cx="438313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comment resolution, 11-15-938, 11-15-1040, </a:t>
            </a:r>
            <a:r>
              <a:rPr lang="en-US" altLang="en-US" sz="1600" dirty="0" smtClean="0"/>
              <a:t>11-15-1041, 11-15-1124</a:t>
            </a: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953000"/>
            <a:ext cx="4343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</a:t>
            </a:r>
            <a:r>
              <a:rPr lang="en-US" altLang="en-US" sz="1600" dirty="0"/>
              <a:t>11-15-1132 – </a:t>
            </a:r>
            <a:r>
              <a:rPr lang="en-US" altLang="en-US" sz="1600" dirty="0" smtClean="0"/>
              <a:t>Jouni, </a:t>
            </a:r>
            <a:r>
              <a:rPr lang="en-US" altLang="en-US" sz="1600" dirty="0"/>
              <a:t>11-15-1090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, MAC, GEN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4577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11-15-1010 </a:t>
            </a:r>
            <a:r>
              <a:rPr lang="en-US" altLang="en-US" sz="1600" dirty="0"/>
              <a:t>-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11-15-1037 Graham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Location, see next slide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514600"/>
            <a:ext cx="416286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resolution – CIDs 5960 Matt Fischer </a:t>
            </a:r>
            <a:r>
              <a:rPr lang="en-US" altLang="en-US" sz="1600" dirty="0" smtClean="0"/>
              <a:t>11-15-1022, 1023, 1024, 1025 , 11-15-0654</a:t>
            </a:r>
            <a:endParaRPr lang="en-US" altLang="en-US" sz="1600" dirty="0" smtClean="0"/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CIDs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352800"/>
            <a:ext cx="40100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resolution: 11-15-1037 Graham</a:t>
            </a:r>
          </a:p>
          <a:p>
            <a:pPr lvl="1"/>
            <a:r>
              <a:rPr lang="en-US" altLang="en-US" sz="1600" dirty="0" smtClean="0"/>
              <a:t>CID 6334, 6333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– </a:t>
            </a:r>
            <a:r>
              <a:rPr lang="en-US" altLang="en-US" dirty="0" smtClean="0"/>
              <a:t>Wednesday </a:t>
            </a:r>
            <a:r>
              <a:rPr lang="en-US" altLang="en-US" dirty="0" smtClean="0"/>
              <a:t>PM1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 dirty="0"/>
              <a:t>  </a:t>
            </a:r>
            <a:r>
              <a:rPr lang="en-US" sz="1800" b="0" dirty="0"/>
              <a:t> </a:t>
            </a:r>
            <a:r>
              <a:rPr lang="en-US" sz="1800" b="0" dirty="0" smtClean="0"/>
              <a:t>11-15-1124:  </a:t>
            </a:r>
            <a:r>
              <a:rPr lang="en-US" sz="1800" b="0" dirty="0"/>
              <a:t>CIDs 5177, 6049, 6419 </a:t>
            </a:r>
            <a:r>
              <a:rPr lang="en-US" sz="1800" b="0" dirty="0" smtClean="0"/>
              <a:t>, Ganesh </a:t>
            </a:r>
          </a:p>
          <a:p>
            <a:pPr marL="285750" indent="-285750"/>
            <a:r>
              <a:rPr lang="en-US" sz="1800" b="0" dirty="0" smtClean="0"/>
              <a:t>11-15-1072: Resolution </a:t>
            </a:r>
            <a:r>
              <a:rPr lang="en-US" sz="1800" b="0" dirty="0"/>
              <a:t>to CID (5860) – </a:t>
            </a:r>
            <a:r>
              <a:rPr lang="en-US" sz="1800" b="0" dirty="0" smtClean="0"/>
              <a:t>Carlos, to </a:t>
            </a:r>
            <a:r>
              <a:rPr lang="en-US" sz="1800" b="0" dirty="0"/>
              <a:t>be presented by </a:t>
            </a:r>
            <a:r>
              <a:rPr lang="en-US" sz="1800" b="0" dirty="0" smtClean="0"/>
              <a:t>Naveen </a:t>
            </a:r>
          </a:p>
          <a:p>
            <a:pPr marL="285750" indent="-285750"/>
            <a:r>
              <a:rPr lang="en-US" sz="1800" b="0" dirty="0" smtClean="0"/>
              <a:t>No </a:t>
            </a:r>
            <a:r>
              <a:rPr lang="en-US" sz="1800" b="0" dirty="0"/>
              <a:t>preference Partial TSF - </a:t>
            </a:r>
            <a:r>
              <a:rPr lang="en-US" sz="1800" b="0" dirty="0" smtClean="0"/>
              <a:t>Ganesh</a:t>
            </a:r>
            <a:endParaRPr lang="en-US" sz="1800" b="0" dirty="0"/>
          </a:p>
          <a:p>
            <a:pPr marL="285750" indent="-285750"/>
            <a:r>
              <a:rPr lang="en-US" sz="1800" b="0" dirty="0" smtClean="0"/>
              <a:t>11-15-910 High </a:t>
            </a:r>
            <a:r>
              <a:rPr lang="en-US" sz="1800" b="0" dirty="0"/>
              <a:t>Resolution FTM –</a:t>
            </a:r>
            <a:r>
              <a:rPr lang="en-US" sz="1800" b="0" dirty="0" err="1"/>
              <a:t>Amichai</a:t>
            </a:r>
            <a:r>
              <a:rPr lang="en-US" sz="1800" b="0" dirty="0"/>
              <a:t> and Carlos (to be presented by </a:t>
            </a:r>
            <a:r>
              <a:rPr lang="en-US" sz="1800" b="0" dirty="0" err="1"/>
              <a:t>Alecs</a:t>
            </a:r>
            <a:r>
              <a:rPr lang="en-US" sz="1800" b="0" dirty="0"/>
              <a:t>) </a:t>
            </a:r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11-15-1073: Additional </a:t>
            </a:r>
            <a:r>
              <a:rPr lang="en-US" sz="1800" b="0" dirty="0"/>
              <a:t>Located related clarifications to 4.2 Draft – Carlos (to be presented by Naveen) </a:t>
            </a:r>
            <a:endParaRPr lang="en-US" sz="1800" b="0" dirty="0"/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RM </a:t>
            </a:r>
            <a:r>
              <a:rPr lang="en-US" sz="1800" b="0" dirty="0"/>
              <a:t>Capability + Neighbor Report + FTM -</a:t>
            </a:r>
            <a:r>
              <a:rPr lang="en-US" sz="1800" b="0" dirty="0" smtClean="0"/>
              <a:t>Ganesh</a:t>
            </a:r>
            <a:endParaRPr lang="en-US" sz="1800" b="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mentor.ieee.org/802.11/dcn/15/11-15-0743-00-000m-revmc-brc-minutes-for-july-waikoloa.docx</a:t>
            </a:r>
            <a:r>
              <a:rPr lang="en-US" altLang="en-US" dirty="0" smtClean="0"/>
              <a:t> 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mentor.ieee.org/802.11/dcn/15/11-15-0974-02-000m-tgmc-teleconference-minutes-july-31-and-aug-07.docx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mentor.ieee.org/802.11/dcn/15/11-15-1009-00-000m-2015-08-14-tgmc-telecon-minutes.docx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6"/>
              </a:rPr>
              <a:t>https</a:t>
            </a:r>
            <a:r>
              <a:rPr lang="en-US" altLang="en-US" dirty="0">
                <a:hlinkClick r:id="rId6"/>
              </a:rPr>
              <a:t>://</a:t>
            </a:r>
            <a:r>
              <a:rPr lang="en-US" altLang="en-US" dirty="0" smtClean="0">
                <a:hlinkClick r:id="rId6"/>
              </a:rPr>
              <a:t>mentor.ieee.org/802.11/dcn/15/11-15-0993-02-000m-revmc-brc-minutes-for-f2f-aug-cambridge.docx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7"/>
              </a:rPr>
              <a:t>https</a:t>
            </a:r>
            <a:r>
              <a:rPr lang="en-US" altLang="en-US" dirty="0">
                <a:hlinkClick r:id="rId7"/>
              </a:rPr>
              <a:t>://</a:t>
            </a:r>
            <a:r>
              <a:rPr lang="en-US" altLang="en-US" dirty="0" smtClean="0">
                <a:hlinkClick r:id="rId7"/>
              </a:rPr>
              <a:t>mentor.ieee.org/802.11/dcn/15/11-15-1020-00-000m-tgmc-teleconference-minutes-aug-28.docx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8"/>
              </a:rPr>
              <a:t>https://</a:t>
            </a:r>
            <a:r>
              <a:rPr lang="en-US" altLang="en-US" dirty="0" smtClean="0">
                <a:hlinkClick r:id="rId8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410397</TotalTime>
  <Words>988</Words>
  <Application>Microsoft Office PowerPoint</Application>
  <PresentationFormat>On-screen Show (4:3)</PresentationFormat>
  <Paragraphs>236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September 2015 Agenda</vt:lpstr>
      <vt:lpstr>Abstract</vt:lpstr>
      <vt:lpstr>TGmc Agenda</vt:lpstr>
      <vt:lpstr>TGmc – Wednesday PM1 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 – Telecon and Editorials </vt:lpstr>
      <vt:lpstr>September – November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2227</cp:revision>
  <cp:lastPrinted>1998-02-10T13:28:06Z</cp:lastPrinted>
  <dcterms:created xsi:type="dcterms:W3CDTF">2005-01-04T21:26:55Z</dcterms:created>
  <dcterms:modified xsi:type="dcterms:W3CDTF">2015-09-15T02:15:30Z</dcterms:modified>
</cp:coreProperties>
</file>