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80" d="100"/>
          <a:sy n="80" d="100"/>
        </p:scale>
        <p:origin x="-282" y="-27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0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Cambridge UK meeting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planned 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and 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</a:t>
            </a:r>
          </a:p>
          <a:p>
            <a:pPr marL="685800" lvl="2" indent="-342900"/>
            <a:r>
              <a:rPr lang="en-US" altLang="en-US" sz="2000" dirty="0"/>
              <a:t>T</a:t>
            </a:r>
            <a:r>
              <a:rPr lang="en-US" altLang="en-US" sz="2000" dirty="0" smtClean="0"/>
              <a:t>he “</a:t>
            </a:r>
            <a:r>
              <a:rPr lang="en-US" sz="2000" dirty="0" smtClean="0"/>
              <a:t>Motion MAC-xx” </a:t>
            </a:r>
            <a:r>
              <a:rPr lang="en-US" altLang="en-US" sz="2000" dirty="0" smtClean="0"/>
              <a:t>tab in 11-0565 revision</a:t>
            </a:r>
            <a:endParaRPr lang="en-US" dirty="0" smtClean="0"/>
          </a:p>
          <a:p>
            <a:pPr marL="685800" lvl="2" indent="-342900"/>
            <a:r>
              <a:rPr lang="en-US" altLang="en-US" sz="2000" dirty="0" smtClean="0"/>
              <a:t>The “xx” </a:t>
            </a:r>
            <a:r>
              <a:rPr lang="en-US" altLang="en-US" sz="2000" dirty="0"/>
              <a:t>tab </a:t>
            </a:r>
            <a:r>
              <a:rPr lang="en-US" altLang="en-US" sz="2000" dirty="0" smtClean="0"/>
              <a:t>in 11-15-0532</a:t>
            </a:r>
          </a:p>
          <a:p>
            <a:pPr marL="342900" lvl="2" indent="0">
              <a:buNone/>
            </a:pPr>
            <a:r>
              <a:rPr lang="en-US" altLang="en-US" sz="2400" dirty="0" smtClean="0"/>
              <a:t>and incorporate the indicated text changes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October 2, 30</a:t>
            </a:r>
          </a:p>
          <a:p>
            <a:r>
              <a:rPr lang="en-US" altLang="en-US" dirty="0" smtClean="0"/>
              <a:t>Ballot Resolution Committee meeting – TBD, October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11-15-1142, 0828r1 Peter E, 11-15-1017, 1018, 1019 Stephen M, 11-15-1010 Adrian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11-15-1147 –Menzo, ARC topics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resolution, 11-15-938, 11-15-1040, </a:t>
            </a:r>
            <a:r>
              <a:rPr lang="en-US" altLang="en-US" sz="1600" dirty="0" smtClean="0"/>
              <a:t>11-15-1041, 11-15-1124</a:t>
            </a: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17106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MAC, GEN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/>
              <a:t>11-15-1090 – </a:t>
            </a:r>
            <a:r>
              <a:rPr lang="en-US" altLang="en-US" sz="1600" dirty="0" err="1"/>
              <a:t>Sigurd</a:t>
            </a:r>
            <a:endParaRPr lang="en-US" altLang="en-US" sz="1600" dirty="0"/>
          </a:p>
          <a:p>
            <a:pPr lvl="1"/>
            <a:r>
              <a:rPr lang="en-US" altLang="en-US" sz="1600" dirty="0"/>
              <a:t>11-15-1010 -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Location, see next slide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416286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</a:t>
            </a:r>
            <a:r>
              <a:rPr lang="en-US" altLang="en-US" sz="1600" dirty="0" smtClean="0"/>
              <a:t>11-15-1022, 1023, 1024, 1025 </a:t>
            </a:r>
            <a:endParaRPr lang="en-US" altLang="en-US" sz="1600" dirty="0" smtClean="0"/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88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11-15-1037 Graham</a:t>
            </a:r>
          </a:p>
          <a:p>
            <a:pPr lvl="1"/>
            <a:r>
              <a:rPr lang="en-US" altLang="en-US" sz="1600" dirty="0" smtClean="0"/>
              <a:t>CID 6334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</a:t>
            </a:r>
            <a:r>
              <a:rPr lang="en-US" altLang="en-US" dirty="0" smtClean="0"/>
              <a:t>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11-15-1124: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  <a:endParaRPr lang="en-US" sz="1800" b="0" dirty="0"/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RM </a:t>
            </a:r>
            <a:r>
              <a:rPr lang="en-US" sz="1800" b="0" dirty="0"/>
              <a:t>Capability 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409233</TotalTime>
  <Words>984</Words>
  <Application>Microsoft Office PowerPoint</Application>
  <PresentationFormat>On-screen Show (4:3)</PresentationFormat>
  <Paragraphs>236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 – Telecon and Editorials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2221</cp:revision>
  <cp:lastPrinted>1998-02-10T13:28:06Z</cp:lastPrinted>
  <dcterms:created xsi:type="dcterms:W3CDTF">2005-01-04T21:26:55Z</dcterms:created>
  <dcterms:modified xsi:type="dcterms:W3CDTF">2015-09-14T06:51:25Z</dcterms:modified>
</cp:coreProperties>
</file>