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0" r:id="rId3"/>
    <p:sldId id="360" r:id="rId4"/>
    <p:sldId id="374" r:id="rId5"/>
    <p:sldId id="384" r:id="rId6"/>
    <p:sldId id="275" r:id="rId7"/>
    <p:sldId id="382" r:id="rId8"/>
    <p:sldId id="386" r:id="rId9"/>
    <p:sldId id="387" r:id="rId10"/>
    <p:sldId id="390" r:id="rId11"/>
    <p:sldId id="385" r:id="rId12"/>
    <p:sldId id="388" r:id="rId13"/>
    <p:sldId id="327" r:id="rId14"/>
    <p:sldId id="301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9" autoAdjust="0"/>
    <p:restoredTop sz="97842" autoAdjust="0"/>
  </p:normalViewPr>
  <p:slideViewPr>
    <p:cSldViewPr>
      <p:cViewPr>
        <p:scale>
          <a:sx n="80" d="100"/>
          <a:sy n="80" d="100"/>
        </p:scale>
        <p:origin x="-103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802.11-15/0977r3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802.11-15/0977r3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802.11-15/0977r3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4CDFAE-F895-48F6-BF6B-C54B41AC9E6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06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802.11-15/0977r3</a:t>
            </a:r>
            <a:endParaRPr lang="en-US" altLang="en-US" sz="1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January 2015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3996" y="9000687"/>
            <a:ext cx="231826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3EFC42A-7FB2-4D2C-B046-5BDB33190253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802.11-15/0977r3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27763" cy="215444"/>
          </a:xfrm>
        </p:spPr>
        <p:txBody>
          <a:bodyPr/>
          <a:lstStyle/>
          <a:p>
            <a:r>
              <a:rPr lang="en-US" smtClean="0"/>
              <a:t>Sep.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4532331" cy="369332"/>
          </a:xfrm>
        </p:spPr>
        <p:txBody>
          <a:bodyPr/>
          <a:lstStyle/>
          <a:p>
            <a:r>
              <a:rPr lang="en-US" smtClean="0"/>
              <a:t>Jonathan Segev, Intel Corporation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04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802.11-15/0977r3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802.11-15/0977r3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802.11-15/0977r3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802.11-15/0977r3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802.11-15/0977r3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802.11-15/0977r3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2015-09-18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733656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4" name="Document" r:id="rId4" imgW="8530917" imgH="2813229" progId="Word.Document.8">
                  <p:embed/>
                </p:oleObj>
              </mc:Choice>
              <mc:Fallback>
                <p:oleObj name="Document" r:id="rId4" imgW="8530917" imgH="28132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en-US" dirty="0"/>
              <a:t>Motion for </a:t>
            </a:r>
            <a:r>
              <a:rPr lang="en-US" altLang="en-US" dirty="0" err="1"/>
              <a:t>TGaj</a:t>
            </a:r>
            <a:r>
              <a:rPr lang="en-US" altLang="en-US" dirty="0"/>
              <a:t> venue</a:t>
            </a:r>
            <a:endParaRPr lang="en-US" altLang="zh-CN" dirty="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r>
              <a:rPr lang="en-US" altLang="zh-CN" dirty="0">
                <a:latin typeface="Times New Roman" charset="0"/>
                <a:ea typeface="MS PGothic" charset="0"/>
                <a:cs typeface="MS PGothic" charset="0"/>
              </a:rPr>
              <a:t>To approve the meeting venue for China Interim Meeting on Jan 27-28 2016 from Xi’an to </a:t>
            </a:r>
            <a:r>
              <a:rPr lang="en-US" altLang="zh-CN" dirty="0" smtClean="0">
                <a:latin typeface="Times New Roman" charset="0"/>
                <a:ea typeface="MS PGothic" charset="0"/>
                <a:cs typeface="MS PGothic" charset="0"/>
              </a:rPr>
              <a:t>Harbin</a:t>
            </a:r>
          </a:p>
          <a:p>
            <a:endParaRPr lang="en-US" altLang="zh-CN" dirty="0">
              <a:latin typeface="Times New Roman" charset="0"/>
              <a:ea typeface="MS PGothic" charset="0"/>
              <a:cs typeface="MS PGothic" charset="0"/>
            </a:endParaRPr>
          </a:p>
          <a:p>
            <a:r>
              <a:rPr lang="en-US" altLang="zh-CN" dirty="0" smtClean="0">
                <a:latin typeface="Times New Roman" charset="0"/>
                <a:ea typeface="MS PGothic" charset="0"/>
                <a:cs typeface="MS PGothic" charset="0"/>
              </a:rPr>
              <a:t>Moved: Xiaoming Peng on behalf of the TG</a:t>
            </a:r>
          </a:p>
          <a:p>
            <a:r>
              <a:rPr lang="en-US" altLang="zh-CN" dirty="0" smtClean="0">
                <a:latin typeface="Times New Roman" charset="0"/>
                <a:ea typeface="MS PGothic" charset="0"/>
                <a:cs typeface="MS PGothic" charset="0"/>
              </a:rPr>
              <a:t>Result: Unanimous</a:t>
            </a:r>
            <a:endParaRPr lang="en-US" altLang="zh-CN" dirty="0">
              <a:latin typeface="Times New Roman" charset="0"/>
              <a:ea typeface="MS PGothic" charset="0"/>
              <a:cs typeface="MS PGothic" charset="0"/>
            </a:endParaRPr>
          </a:p>
          <a:p>
            <a:endParaRPr lang="en-US" dirty="0"/>
          </a:p>
          <a:p>
            <a:r>
              <a:rPr lang="en-US" sz="2000" dirty="0" smtClean="0"/>
              <a:t>TG result: Moved</a:t>
            </a:r>
            <a:r>
              <a:rPr lang="en-US" sz="2000" dirty="0"/>
              <a:t>: Bo </a:t>
            </a:r>
            <a:r>
              <a:rPr lang="en-US" sz="2000" dirty="0" smtClean="0"/>
              <a:t>SUN, Seconded</a:t>
            </a:r>
            <a:r>
              <a:rPr lang="en-US" sz="2000" dirty="0"/>
              <a:t>: </a:t>
            </a:r>
            <a:r>
              <a:rPr lang="en-US" sz="2000" dirty="0" err="1"/>
              <a:t>Jiamin</a:t>
            </a:r>
            <a:r>
              <a:rPr lang="en-US" sz="2000" dirty="0"/>
              <a:t> </a:t>
            </a:r>
            <a:r>
              <a:rPr lang="en-US" sz="2000" dirty="0" smtClean="0"/>
              <a:t>CHEN, Approved </a:t>
            </a:r>
            <a:r>
              <a:rPr lang="en-US" sz="2000" dirty="0" smtClean="0"/>
              <a:t>with no objection</a:t>
            </a:r>
            <a:endParaRPr lang="en-US" sz="2000" dirty="0"/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>
                <a:ea typeface="MS PGothic" charset="0"/>
                <a:cs typeface="MS PGothic" charset="0"/>
              </a:rPr>
              <a:t>Slide </a:t>
            </a:r>
            <a:fld id="{B4376AD2-6429-2C4E-B461-EC756B223BFF}" type="slidenum">
              <a:rPr lang="en-US" altLang="zh-CN">
                <a:ea typeface="MS PGothic" charset="0"/>
                <a:cs typeface="MS PGothic" charset="0"/>
              </a:rPr>
              <a:pPr/>
              <a:t>10</a:t>
            </a:fld>
            <a:endParaRPr lang="en-US" altLang="zh-CN">
              <a:ea typeface="MS PGothic" charset="0"/>
              <a:cs typeface="MS PGothic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Adrian Stephens, Intel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5/8 of 11-15-1173 by Xiaoming Peng (I2R)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5795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2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HP-Aruba Networks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063A142-DA3C-4C89-AF26-C5AF5CBF6D1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TGaq Letter Ballot Motion 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altLang="en-US" dirty="0" smtClean="0"/>
              <a:t>Having approved changes (submission 11-15-0321r25) to 11aq D1.0,</a:t>
            </a:r>
          </a:p>
          <a:p>
            <a:r>
              <a:rPr lang="en-GB" altLang="en-US" dirty="0" smtClean="0"/>
              <a:t>Instruct the editor to prepare 11aq D2.0,  and</a:t>
            </a:r>
          </a:p>
          <a:p>
            <a:r>
              <a:rPr lang="en-GB" altLang="en-US" dirty="0" smtClean="0"/>
              <a:t>Approve a 30 day Working Group Technical Letter Ballot asking the question “Should 11aq D2.0 be forwarded to Sponsor Ballot?”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Moved on behalf of </a:t>
            </a:r>
            <a:r>
              <a:rPr lang="en-GB" altLang="en-US" dirty="0" err="1" smtClean="0"/>
              <a:t>TGaq</a:t>
            </a:r>
            <a:r>
              <a:rPr lang="en-GB" altLang="en-US" dirty="0" smtClean="0"/>
              <a:t> by Stephen McCann</a:t>
            </a:r>
          </a:p>
          <a:p>
            <a:r>
              <a:rPr lang="en-GB" altLang="en-US" dirty="0" smtClean="0"/>
              <a:t>Result: </a:t>
            </a:r>
            <a:r>
              <a:rPr lang="en-GB" altLang="en-US" dirty="0" smtClean="0"/>
              <a:t>Unanimous</a:t>
            </a:r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sz="1800" dirty="0" smtClean="0"/>
              <a:t>[Result in </a:t>
            </a:r>
            <a:r>
              <a:rPr lang="en-GB" altLang="en-US" sz="1800" dirty="0" err="1" smtClean="0"/>
              <a:t>TGaq</a:t>
            </a:r>
            <a:r>
              <a:rPr lang="en-GB" altLang="en-US" sz="1800" dirty="0" smtClean="0"/>
              <a:t>: Moved: </a:t>
            </a:r>
            <a:r>
              <a:rPr lang="en-GB" altLang="en-US" sz="1800" dirty="0" err="1" smtClean="0"/>
              <a:t>Yunsong</a:t>
            </a:r>
            <a:r>
              <a:rPr lang="en-GB" altLang="en-US" sz="1800" dirty="0" smtClean="0"/>
              <a:t> Yang, 2</a:t>
            </a:r>
            <a:r>
              <a:rPr lang="en-GB" altLang="en-US" sz="1800" baseline="30000" dirty="0" smtClean="0"/>
              <a:t>nd</a:t>
            </a:r>
            <a:r>
              <a:rPr lang="en-GB" altLang="en-US" sz="1800" dirty="0" smtClean="0"/>
              <a:t> : SK Yong, Result: 3-0-0]</a:t>
            </a:r>
          </a:p>
        </p:txBody>
      </p:sp>
      <p:sp>
        <p:nvSpPr>
          <p:cNvPr id="205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September 2015</a:t>
            </a:r>
            <a:endParaRPr lang="en-GB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15615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ATIS Liaison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Motion</a:t>
            </a:r>
          </a:p>
          <a:p>
            <a:r>
              <a:rPr lang="en-US" dirty="0" smtClean="0"/>
              <a:t>Approve document “</a:t>
            </a:r>
            <a:r>
              <a:rPr lang="fr-FR" dirty="0" smtClean="0"/>
              <a:t>11-15-1172-00-00az-Response </a:t>
            </a:r>
            <a:r>
              <a:rPr lang="fr-FR" dirty="0"/>
              <a:t>to ATIS ELOC liaison </a:t>
            </a:r>
            <a:r>
              <a:rPr lang="fr-FR" dirty="0" smtClean="0"/>
              <a:t>communication.docx" as the IEEE </a:t>
            </a:r>
            <a:r>
              <a:rPr lang="fr-FR" dirty="0"/>
              <a:t>802.11 </a:t>
            </a:r>
            <a:r>
              <a:rPr lang="fr-FR" dirty="0" err="1"/>
              <a:t>response</a:t>
            </a:r>
            <a:r>
              <a:rPr lang="fr-FR" dirty="0"/>
              <a:t> to ATIS ELOC TF </a:t>
            </a:r>
            <a:r>
              <a:rPr lang="fr-FR" dirty="0" err="1"/>
              <a:t>request</a:t>
            </a:r>
            <a:r>
              <a:rPr lang="fr-FR" dirty="0"/>
              <a:t> and </a:t>
            </a:r>
            <a:r>
              <a:rPr lang="fr-FR" dirty="0" err="1"/>
              <a:t>grant</a:t>
            </a:r>
            <a:r>
              <a:rPr lang="fr-FR" dirty="0"/>
              <a:t> the 802.11 chair </a:t>
            </a:r>
            <a:r>
              <a:rPr lang="fr-FR" dirty="0" err="1"/>
              <a:t>editorial</a:t>
            </a:r>
            <a:r>
              <a:rPr lang="fr-FR" dirty="0"/>
              <a:t> </a:t>
            </a:r>
            <a:r>
              <a:rPr lang="fr-FR" dirty="0" smtClean="0"/>
              <a:t>licence. </a:t>
            </a:r>
          </a:p>
          <a:p>
            <a:r>
              <a:rPr lang="fr-FR" dirty="0" err="1" smtClean="0"/>
              <a:t>Moved</a:t>
            </a:r>
            <a:r>
              <a:rPr lang="fr-FR" dirty="0" smtClean="0"/>
              <a:t>: Jonathan Segev on </a:t>
            </a:r>
            <a:r>
              <a:rPr lang="fr-FR" dirty="0" err="1" smtClean="0"/>
              <a:t>behalf</a:t>
            </a:r>
            <a:r>
              <a:rPr lang="fr-FR" dirty="0" smtClean="0"/>
              <a:t> of the TG</a:t>
            </a:r>
          </a:p>
          <a:p>
            <a:r>
              <a:rPr lang="fr-FR" dirty="0" smtClean="0"/>
              <a:t>Second</a:t>
            </a:r>
            <a:r>
              <a:rPr lang="fr-FR" dirty="0" smtClean="0"/>
              <a:t>: Richard Kennedy</a:t>
            </a:r>
            <a:endParaRPr lang="fr-FR" dirty="0" smtClean="0"/>
          </a:p>
          <a:p>
            <a:r>
              <a:rPr lang="fr-FR" dirty="0" err="1" smtClean="0"/>
              <a:t>Result</a:t>
            </a:r>
            <a:r>
              <a:rPr lang="fr-FR" dirty="0" smtClean="0"/>
              <a:t>:  33-0-0 Motion Passes</a:t>
            </a:r>
            <a:endParaRPr lang="fr-FR" dirty="0" smtClean="0"/>
          </a:p>
          <a:p>
            <a:endParaRPr lang="fr-FR" dirty="0" smtClean="0"/>
          </a:p>
          <a:p>
            <a:r>
              <a:rPr lang="fr-FR" sz="1800" dirty="0" smtClean="0"/>
              <a:t>TG </a:t>
            </a:r>
            <a:r>
              <a:rPr lang="fr-FR" sz="1800" dirty="0" err="1" smtClean="0"/>
              <a:t>result</a:t>
            </a:r>
            <a:r>
              <a:rPr lang="fr-FR" sz="1800" dirty="0" smtClean="0"/>
              <a:t>: </a:t>
            </a:r>
            <a:r>
              <a:rPr lang="fr-FR" sz="1800" dirty="0" err="1" smtClean="0"/>
              <a:t>Moved</a:t>
            </a:r>
            <a:r>
              <a:rPr lang="fr-FR" sz="1800" dirty="0" smtClean="0"/>
              <a:t>: Ganesh </a:t>
            </a:r>
            <a:r>
              <a:rPr lang="fr-FR" sz="1800" dirty="0" err="1" smtClean="0"/>
              <a:t>Venkatesan</a:t>
            </a:r>
            <a:r>
              <a:rPr lang="fr-FR" sz="1800" dirty="0" smtClean="0"/>
              <a:t>, 2</a:t>
            </a:r>
            <a:r>
              <a:rPr lang="fr-FR" sz="1800" baseline="30000" dirty="0" smtClean="0"/>
              <a:t>nd</a:t>
            </a:r>
            <a:r>
              <a:rPr lang="fr-FR" sz="1800" dirty="0" smtClean="0"/>
              <a:t>: Peter Ecclesine, </a:t>
            </a:r>
            <a:r>
              <a:rPr lang="fr-FR" sz="1800" dirty="0" err="1" smtClean="0"/>
              <a:t>Approved</a:t>
            </a:r>
            <a:r>
              <a:rPr lang="fr-FR" sz="1800" dirty="0" smtClean="0"/>
              <a:t> </a:t>
            </a:r>
            <a:r>
              <a:rPr lang="fr-FR" sz="1800" dirty="0" err="1" smtClean="0"/>
              <a:t>unanimous</a:t>
            </a:r>
            <a:r>
              <a:rPr lang="fr-FR" sz="1800" dirty="0" smtClean="0"/>
              <a:t> consent.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GB" sz="1200" b="0" dirty="0"/>
              <a:t>Dorothy Stanley, HP-Aruba Networks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dirty="0"/>
              <a:t>September 2015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15457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September 2015 802.11 WG plenary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motions for Wednesday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TGaz</a:t>
            </a:r>
            <a:r>
              <a:rPr lang="en-US" altLang="en-US" dirty="0" smtClean="0"/>
              <a:t>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Jonathan Segev as </a:t>
            </a:r>
            <a:r>
              <a:rPr lang="en-US" sz="2400" dirty="0" err="1" smtClean="0"/>
              <a:t>TGaz</a:t>
            </a:r>
            <a:r>
              <a:rPr lang="en-US" sz="2400" dirty="0" smtClean="0"/>
              <a:t>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Emily Qi</a:t>
            </a:r>
          </a:p>
          <a:p>
            <a:r>
              <a:rPr lang="en-US" altLang="en-US" b="1" dirty="0" smtClean="0"/>
              <a:t>Seconded by: Edward Au</a:t>
            </a:r>
          </a:p>
          <a:p>
            <a:r>
              <a:rPr lang="en-US" altLang="en-US" b="1" dirty="0" smtClean="0"/>
              <a:t>Result:  Unanimous consent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/>
              <a:t>802.11 OM 4.2: </a:t>
            </a:r>
            <a:r>
              <a:rPr lang="en-US" sz="1800" i="1" dirty="0"/>
              <a:t>The TG Chair shall be appointed by the WG Chair and confirmed by a WG majority approval. </a:t>
            </a:r>
            <a:r>
              <a:rPr lang="en-US" sz="1800" i="1" dirty="0" err="1" smtClean="0"/>
              <a:t>TGaz</a:t>
            </a:r>
            <a:r>
              <a:rPr lang="en-US" sz="1800" i="1" dirty="0" smtClean="0"/>
              <a:t> </a:t>
            </a:r>
            <a:r>
              <a:rPr lang="en-US" sz="1800" i="1" dirty="0"/>
              <a:t>result: </a:t>
            </a:r>
            <a:r>
              <a:rPr lang="en-US" sz="1800" i="1" dirty="0" smtClean="0"/>
              <a:t>Jonathan Segev as </a:t>
            </a:r>
            <a:r>
              <a:rPr lang="en-US" sz="1800" i="1" dirty="0"/>
              <a:t>candidate recommendation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270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 Officer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 </a:t>
            </a:r>
            <a:r>
              <a:rPr lang="en-US" sz="2400" dirty="0" smtClean="0"/>
              <a:t>Confirm </a:t>
            </a:r>
            <a:r>
              <a:rPr lang="en-US" sz="2400" dirty="0" err="1" smtClean="0"/>
              <a:t>TGay</a:t>
            </a:r>
            <a:r>
              <a:rPr lang="en-US" sz="2400" dirty="0" smtClean="0"/>
              <a:t> vice chairs</a:t>
            </a:r>
          </a:p>
          <a:p>
            <a:pPr lvl="1"/>
            <a:r>
              <a:rPr lang="en-US" altLang="en-US" sz="2200" b="1" dirty="0" err="1" smtClean="0"/>
              <a:t>SangHyun</a:t>
            </a:r>
            <a:r>
              <a:rPr lang="en-US" altLang="en-US" sz="2200" b="1" dirty="0" smtClean="0"/>
              <a:t> </a:t>
            </a:r>
            <a:r>
              <a:rPr lang="en-US" altLang="en-US" sz="2200" b="1" dirty="0"/>
              <a:t>Chang (Samsung), </a:t>
            </a:r>
            <a:endParaRPr lang="en-US" altLang="en-US" sz="2200" b="1" dirty="0" smtClean="0"/>
          </a:p>
          <a:p>
            <a:pPr lvl="1"/>
            <a:r>
              <a:rPr lang="en-US" altLang="en-US" sz="2200" b="1" dirty="0" smtClean="0"/>
              <a:t>Yan </a:t>
            </a:r>
            <a:r>
              <a:rPr lang="en-US" altLang="en-US" sz="2200" b="1" dirty="0"/>
              <a:t>Xin (Huawei)</a:t>
            </a:r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Edward Au</a:t>
            </a:r>
          </a:p>
          <a:p>
            <a:r>
              <a:rPr lang="en-US" altLang="en-US" b="1" dirty="0" smtClean="0"/>
              <a:t>Seconded by: Jim Lansford</a:t>
            </a:r>
          </a:p>
          <a:p>
            <a:r>
              <a:rPr lang="en-US" altLang="en-US" b="1" dirty="0" smtClean="0"/>
              <a:t>Result:  Unanimous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i="1" dirty="0" smtClean="0"/>
              <a:t>802.11 OM 4.3: </a:t>
            </a:r>
            <a:r>
              <a:rPr lang="en-US" sz="1800" i="1" dirty="0" smtClean="0"/>
              <a:t>TG Vice-Chair is elected by a TG majority approval and confirmed by a WG majority approval. </a:t>
            </a:r>
            <a:r>
              <a:rPr lang="en-US" sz="1800" i="1" dirty="0" err="1" smtClean="0"/>
              <a:t>TGay</a:t>
            </a:r>
            <a:r>
              <a:rPr lang="en-US" sz="1800" i="1" dirty="0" smtClean="0"/>
              <a:t> result</a:t>
            </a:r>
            <a:r>
              <a:rPr lang="en-US" sz="1800" i="1" dirty="0"/>
              <a:t>: </a:t>
            </a:r>
            <a:r>
              <a:rPr lang="en-US" sz="1800" i="1" dirty="0" smtClean="0"/>
              <a:t>Unanimous approval of all candidates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29934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458119"/>
              </p:ext>
            </p:extLst>
          </p:nvPr>
        </p:nvGraphicFramePr>
        <p:xfrm>
          <a:off x="98286" y="762000"/>
          <a:ext cx="8893314" cy="4732519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5,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Thurs  Oct 1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through Nov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Oct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15, 22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Weds October 7 through Jan 13 2016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Aug 11 through Nov 18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Oct 1, 8, 15, 22, 29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29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Sept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25, Oct 2, 9, 30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October 15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October 27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3" y="5791200"/>
            <a:ext cx="7522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Moved: </a:t>
            </a:r>
            <a:r>
              <a:rPr lang="en-US" sz="1800" dirty="0" smtClean="0"/>
              <a:t>Donald Eastlake Seconded</a:t>
            </a:r>
            <a:r>
              <a:rPr lang="en-US" sz="1800" dirty="0" smtClean="0"/>
              <a:t>: </a:t>
            </a:r>
            <a:r>
              <a:rPr lang="en-US" sz="1800" dirty="0" smtClean="0"/>
              <a:t>Richard Kennedy </a:t>
            </a:r>
            <a:br>
              <a:rPr lang="en-US" sz="1800" dirty="0" smtClean="0"/>
            </a:br>
            <a:r>
              <a:rPr lang="en-US" sz="1800" dirty="0" smtClean="0"/>
              <a:t>Result</a:t>
            </a:r>
            <a:r>
              <a:rPr lang="en-US" sz="1800" dirty="0" smtClean="0"/>
              <a:t>: </a:t>
            </a:r>
            <a:r>
              <a:rPr lang="en-US" sz="1800" dirty="0" smtClean="0"/>
              <a:t>Unanimous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smtClean="0"/>
              <a:t>September 2015</a:t>
            </a:r>
            <a:endParaRPr lang="en-US" altLang="ko-KR" sz="1800" dirty="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4307" y="6475413"/>
            <a:ext cx="2349618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dirty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Motion for WGLB on P802.11ah D5.0 (Unchanged)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/>
              <a:t>Having approved comment resolutions for all of the comments received from </a:t>
            </a:r>
            <a:r>
              <a:rPr lang="en-US" altLang="en-US" dirty="0" smtClean="0"/>
              <a:t>LB211 </a:t>
            </a:r>
            <a:r>
              <a:rPr lang="en-US" altLang="en-US" dirty="0"/>
              <a:t>on P802.11ah </a:t>
            </a:r>
            <a:r>
              <a:rPr lang="en-US" altLang="en-US" dirty="0" smtClean="0"/>
              <a:t>D5.0 </a:t>
            </a:r>
            <a:endParaRPr lang="en-US" altLang="en-US" dirty="0"/>
          </a:p>
          <a:p>
            <a:r>
              <a:rPr lang="en-US" altLang="en-US" dirty="0" smtClean="0"/>
              <a:t>Approve </a:t>
            </a:r>
            <a:r>
              <a:rPr lang="en-US" altLang="en-US" dirty="0"/>
              <a:t>a 15 day Working Group Recirculation Ballot asking the question “Should P802.11ah </a:t>
            </a:r>
            <a:r>
              <a:rPr lang="en-US" altLang="en-US" dirty="0" smtClean="0"/>
              <a:t>D5.0 </a:t>
            </a:r>
            <a:r>
              <a:rPr lang="en-US" altLang="en-US" dirty="0"/>
              <a:t>be forwarded to Sponsor Ballot?” </a:t>
            </a:r>
            <a:r>
              <a:rPr lang="en-US" altLang="en-US" dirty="0" smtClean="0"/>
              <a:t> </a:t>
            </a:r>
          </a:p>
          <a:p>
            <a:r>
              <a:rPr lang="en-US" altLang="en-US" dirty="0" smtClean="0"/>
              <a:t>Moved: Alfred </a:t>
            </a:r>
            <a:r>
              <a:rPr lang="en-US" altLang="en-US" dirty="0" err="1" smtClean="0"/>
              <a:t>Asterjadhi</a:t>
            </a:r>
            <a:r>
              <a:rPr lang="en-US" altLang="en-US" dirty="0" smtClean="0"/>
              <a:t> </a:t>
            </a:r>
            <a:r>
              <a:rPr lang="en-US" altLang="en-US" dirty="0"/>
              <a:t>on behalf of </a:t>
            </a:r>
            <a:r>
              <a:rPr lang="en-US" altLang="en-US" dirty="0" smtClean="0"/>
              <a:t>TG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30-0-0 </a:t>
            </a:r>
            <a:r>
              <a:rPr lang="fr-FR" dirty="0"/>
              <a:t>Motion Passes</a:t>
            </a:r>
          </a:p>
          <a:p>
            <a:endParaRPr lang="en-US" altLang="en-US" dirty="0"/>
          </a:p>
          <a:p>
            <a:r>
              <a:rPr lang="en-US" altLang="en-US" sz="2000" dirty="0" smtClean="0"/>
              <a:t>TG result: Moved: </a:t>
            </a:r>
            <a:r>
              <a:rPr lang="en-US" altLang="en-US" sz="2000" dirty="0"/>
              <a:t>Alfred </a:t>
            </a:r>
            <a:r>
              <a:rPr lang="en-US" altLang="en-US" sz="2000" dirty="0" err="1" smtClean="0"/>
              <a:t>Asterjadhi</a:t>
            </a:r>
            <a:r>
              <a:rPr lang="en-US" altLang="ko-KR" sz="2000" dirty="0" smtClean="0"/>
              <a:t>, </a:t>
            </a:r>
            <a:r>
              <a:rPr lang="en-US" altLang="en-US" sz="2000" dirty="0" smtClean="0"/>
              <a:t>Seconded: </a:t>
            </a:r>
            <a:r>
              <a:rPr lang="en-US" altLang="en-US" sz="2000" dirty="0"/>
              <a:t>Bin </a:t>
            </a:r>
            <a:r>
              <a:rPr lang="en-US" altLang="en-US" sz="2000" dirty="0" smtClean="0"/>
              <a:t>Tian</a:t>
            </a:r>
            <a:r>
              <a:rPr lang="en-US" altLang="ko-KR" sz="2000" dirty="0" smtClean="0"/>
              <a:t>, </a:t>
            </a:r>
            <a:r>
              <a:rPr lang="en-US" altLang="en-US" sz="2000" dirty="0" smtClean="0"/>
              <a:t>Result</a:t>
            </a:r>
            <a:r>
              <a:rPr lang="en-US" altLang="en-US" sz="2000" dirty="0"/>
              <a:t>: Motion passed </a:t>
            </a:r>
            <a:r>
              <a:rPr lang="en-US" altLang="en-US" sz="2000" dirty="0" smtClean="0"/>
              <a:t>(53 </a:t>
            </a:r>
            <a:r>
              <a:rPr lang="en-US" altLang="en-US" sz="2000" dirty="0"/>
              <a:t>Y / 0 N / 3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A</a:t>
            </a:r>
            <a:r>
              <a:rPr lang="en-US" altLang="en-US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154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smtClean="0"/>
              <a:t>September 2015</a:t>
            </a:r>
            <a:endParaRPr lang="en-US" altLang="ko-KR" sz="1800" dirty="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4307" y="6475413"/>
            <a:ext cx="2349618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dirty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for EC Approval on </a:t>
            </a:r>
            <a:r>
              <a:rPr lang="en-US" altLang="en-US" dirty="0" smtClean="0"/>
              <a:t>P802.11ah D5.0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lvl="0"/>
            <a:r>
              <a:rPr lang="en-GB" altLang="ko-KR" dirty="0"/>
              <a:t>Approve document 11-15-0526r2 as the report to the IEEE 802 Executive Committee on the requirements for conditional approval to forward P802.11ah D5.0 to sponsor ballot, granting the chair editorial license and</a:t>
            </a:r>
          </a:p>
          <a:p>
            <a:r>
              <a:rPr lang="en-US" altLang="ko-KR" dirty="0"/>
              <a:t>Request the IEEE 802 Executive Committee to conditionally approve forwarding </a:t>
            </a:r>
            <a:r>
              <a:rPr lang="en-GB" altLang="ko-KR" dirty="0"/>
              <a:t>P802.11ah D5.0 </a:t>
            </a:r>
            <a:r>
              <a:rPr lang="en-US" altLang="ko-KR" dirty="0"/>
              <a:t>to sponsor ballot.</a:t>
            </a:r>
          </a:p>
          <a:p>
            <a:r>
              <a:rPr lang="en-US" altLang="en-US" dirty="0" smtClean="0"/>
              <a:t>Moved: Alfred </a:t>
            </a:r>
            <a:r>
              <a:rPr lang="en-US" altLang="en-US" dirty="0" err="1" smtClean="0"/>
              <a:t>Asterjadhi</a:t>
            </a:r>
            <a:r>
              <a:rPr lang="en-US" altLang="en-US" dirty="0" smtClean="0"/>
              <a:t> </a:t>
            </a:r>
            <a:r>
              <a:rPr lang="en-US" altLang="ko-KR" dirty="0"/>
              <a:t>on behalf of the </a:t>
            </a:r>
            <a:r>
              <a:rPr lang="en-US" altLang="ko-KR" dirty="0" smtClean="0"/>
              <a:t>TG</a:t>
            </a:r>
            <a:endParaRPr lang="en-US" altLang="en-US" dirty="0" smtClean="0"/>
          </a:p>
          <a:p>
            <a:r>
              <a:rPr lang="en-US" altLang="ko-KR" dirty="0" smtClean="0"/>
              <a:t>Seconded</a:t>
            </a:r>
            <a:r>
              <a:rPr lang="en-US" altLang="ko-KR" dirty="0" smtClean="0"/>
              <a:t>: Jon Rosdahl</a:t>
            </a:r>
            <a:endParaRPr lang="en-US" altLang="ko-KR" dirty="0"/>
          </a:p>
          <a:p>
            <a:r>
              <a:rPr lang="en-US" altLang="ko-KR" dirty="0"/>
              <a:t>Result</a:t>
            </a:r>
            <a:r>
              <a:rPr lang="en-US" altLang="ko-KR" dirty="0" smtClean="0"/>
              <a:t>: 31-0-0 </a:t>
            </a:r>
            <a:r>
              <a:rPr lang="fr-FR" dirty="0"/>
              <a:t>Motion Passes</a:t>
            </a:r>
          </a:p>
          <a:p>
            <a:r>
              <a:rPr lang="en-US" altLang="en-US" sz="1800" dirty="0" smtClean="0"/>
              <a:t>TG </a:t>
            </a:r>
            <a:r>
              <a:rPr lang="en-US" altLang="en-US" sz="1800" dirty="0"/>
              <a:t>result: Moved: Eugene </a:t>
            </a:r>
            <a:r>
              <a:rPr lang="en-US" altLang="en-US" sz="1800" dirty="0" err="1" smtClean="0"/>
              <a:t>Baik</a:t>
            </a:r>
            <a:r>
              <a:rPr lang="en-US" altLang="ko-KR" sz="1800" dirty="0" smtClean="0"/>
              <a:t>, </a:t>
            </a:r>
            <a:r>
              <a:rPr lang="en-US" altLang="en-US" sz="1800" dirty="0"/>
              <a:t>Seconded: </a:t>
            </a:r>
            <a:r>
              <a:rPr lang="en-US" altLang="ko-KR" sz="1800" dirty="0"/>
              <a:t>George Calcev</a:t>
            </a:r>
            <a:r>
              <a:rPr lang="en-US" altLang="ko-KR" sz="1800" dirty="0" smtClean="0"/>
              <a:t>, </a:t>
            </a:r>
            <a:r>
              <a:rPr lang="en-US" altLang="en-US" sz="1800" dirty="0"/>
              <a:t>Result: Motion passed </a:t>
            </a:r>
            <a:r>
              <a:rPr lang="en-US" altLang="en-US" sz="1800" dirty="0" smtClean="0"/>
              <a:t>(53 </a:t>
            </a:r>
            <a:r>
              <a:rPr lang="en-US" altLang="en-US" sz="1800" dirty="0"/>
              <a:t>Y / 0 N / 1 A)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2575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96402</TotalTime>
  <Words>983</Words>
  <Application>Microsoft Office PowerPoint</Application>
  <PresentationFormat>On-screen Show (4:3)</PresentationFormat>
  <Paragraphs>216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802.11 September 2015 WG Motions</vt:lpstr>
      <vt:lpstr>Abstract</vt:lpstr>
      <vt:lpstr>Wednesday</vt:lpstr>
      <vt:lpstr>TGaz Chair Confirmation</vt:lpstr>
      <vt:lpstr>TGay Officer Confirmation</vt:lpstr>
      <vt:lpstr>Friday</vt:lpstr>
      <vt:lpstr>PowerPoint Presentation</vt:lpstr>
      <vt:lpstr>Motion for WGLB on P802.11ah D5.0 (Unchanged)</vt:lpstr>
      <vt:lpstr>Motion for EC Approval on P802.11ah D5.0</vt:lpstr>
      <vt:lpstr>Motion for TGaj venue</vt:lpstr>
      <vt:lpstr>TGaq Letter Ballot Motion </vt:lpstr>
      <vt:lpstr>TGaz ATIS Liaison Response</vt:lpstr>
      <vt:lpstr>Friday – EC Motions plenary only  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2015</cp:keywords>
  <cp:lastModifiedBy>Dorothy Stanley</cp:lastModifiedBy>
  <cp:revision>1834</cp:revision>
  <cp:lastPrinted>1998-02-10T13:28:06Z</cp:lastPrinted>
  <dcterms:created xsi:type="dcterms:W3CDTF">1998-02-10T13:07:52Z</dcterms:created>
  <dcterms:modified xsi:type="dcterms:W3CDTF">2015-09-18T02:28:55Z</dcterms:modified>
</cp:coreProperties>
</file>