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360" r:id="rId4"/>
    <p:sldId id="374" r:id="rId5"/>
    <p:sldId id="384" r:id="rId6"/>
    <p:sldId id="275" r:id="rId7"/>
    <p:sldId id="382" r:id="rId8"/>
    <p:sldId id="327" r:id="rId9"/>
    <p:sldId id="301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57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802.11-15/0977r1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802.11-15/0977r1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802.11-15/0977r1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802.11-15/0977r1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802.11-15/0977r1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802.11-15/0977r1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802.11-15/0977r1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1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September 2015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motions for Wednesday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TGaz</a:t>
            </a:r>
            <a:r>
              <a:rPr lang="en-US" altLang="en-US" dirty="0" smtClean="0"/>
              <a:t>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Jonathan Segev </a:t>
            </a:r>
            <a:r>
              <a:rPr lang="en-US" sz="2400" dirty="0" smtClean="0"/>
              <a:t>as </a:t>
            </a:r>
            <a:r>
              <a:rPr lang="en-US" sz="2400" dirty="0" err="1" smtClean="0"/>
              <a:t>TGaz</a:t>
            </a:r>
            <a:r>
              <a:rPr lang="en-US" sz="2400" dirty="0" smtClean="0"/>
              <a:t>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Emily Qi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Edward Au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b="1" dirty="0" smtClean="0"/>
              <a:t>Unanimous consent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/>
              <a:t>802.11 OM 4.2: </a:t>
            </a:r>
            <a:r>
              <a:rPr lang="en-US" sz="1800" i="1" dirty="0"/>
              <a:t>The TG Chair shall be appointed by the WG Chair and confirmed by a WG majority approval. </a:t>
            </a:r>
            <a:r>
              <a:rPr lang="en-US" sz="1800" i="1" dirty="0" err="1" smtClean="0"/>
              <a:t>TGaz</a:t>
            </a:r>
            <a:r>
              <a:rPr lang="en-US" sz="1800" i="1" dirty="0" smtClean="0"/>
              <a:t> </a:t>
            </a:r>
            <a:r>
              <a:rPr lang="en-US" sz="1800" i="1" dirty="0"/>
              <a:t>result: </a:t>
            </a:r>
            <a:r>
              <a:rPr lang="en-US" sz="1800" i="1" dirty="0" smtClean="0"/>
              <a:t>Jonathan Segev as </a:t>
            </a:r>
            <a:r>
              <a:rPr lang="en-US" sz="1800" i="1" dirty="0"/>
              <a:t>candidate recommendation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 Officer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 </a:t>
            </a:r>
            <a:r>
              <a:rPr lang="en-US" sz="2400" dirty="0" smtClean="0"/>
              <a:t>Confirm </a:t>
            </a:r>
            <a:r>
              <a:rPr lang="en-US" sz="2400" dirty="0" err="1" smtClean="0"/>
              <a:t>TGay</a:t>
            </a:r>
            <a:r>
              <a:rPr lang="en-US" sz="2400" dirty="0" smtClean="0"/>
              <a:t> vice chairs</a:t>
            </a:r>
          </a:p>
          <a:p>
            <a:pPr lvl="1"/>
            <a:r>
              <a:rPr lang="en-US" altLang="en-US" sz="2200" b="1" dirty="0" err="1" smtClean="0"/>
              <a:t>SangHyun</a:t>
            </a:r>
            <a:r>
              <a:rPr lang="en-US" altLang="en-US" sz="2200" b="1" dirty="0" smtClean="0"/>
              <a:t> </a:t>
            </a:r>
            <a:r>
              <a:rPr lang="en-US" altLang="en-US" sz="2200" b="1" dirty="0"/>
              <a:t>Chang (Samsung), </a:t>
            </a:r>
            <a:endParaRPr lang="en-US" altLang="en-US" sz="2200" b="1" dirty="0" smtClean="0"/>
          </a:p>
          <a:p>
            <a:pPr lvl="1"/>
            <a:r>
              <a:rPr lang="en-US" altLang="en-US" sz="2200" b="1" dirty="0" smtClean="0"/>
              <a:t>Yan </a:t>
            </a:r>
            <a:r>
              <a:rPr lang="en-US" altLang="en-US" sz="2200" b="1" dirty="0"/>
              <a:t>Xin (Huawei)</a:t>
            </a:r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Edward Au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Jim Lansford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b="1" dirty="0" smtClean="0"/>
              <a:t>Unanimous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i="1" dirty="0" smtClean="0"/>
              <a:t>802.11 OM 4.3: </a:t>
            </a:r>
            <a:r>
              <a:rPr lang="en-US" sz="1800" i="1" dirty="0" smtClean="0"/>
              <a:t>TG Vice-Chair is elected by a TG majority approval and confirmed by a WG majority approval. </a:t>
            </a:r>
            <a:r>
              <a:rPr lang="en-US" sz="1800" i="1" dirty="0" err="1" smtClean="0"/>
              <a:t>TGay</a:t>
            </a:r>
            <a:r>
              <a:rPr lang="en-US" sz="1800" i="1" dirty="0" smtClean="0"/>
              <a:t> result</a:t>
            </a:r>
            <a:r>
              <a:rPr lang="en-US" sz="1800" i="1" dirty="0"/>
              <a:t>: </a:t>
            </a:r>
            <a:r>
              <a:rPr lang="en-US" sz="1800" i="1" dirty="0" smtClean="0"/>
              <a:t>Unanimous approval of all candidates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29934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443704"/>
              </p:ext>
            </p:extLst>
          </p:nvPr>
        </p:nvGraphicFramePr>
        <p:xfrm>
          <a:off x="98286" y="762000"/>
          <a:ext cx="8893314" cy="4775271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August 10, Tues Sept 8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23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Nov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3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Aug 11 through Nov 18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3, 10, 24, 31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Sept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25, Oct 2, 9, 30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August</a:t>
                      </a:r>
                      <a:r>
                        <a:rPr lang="en-CA" sz="2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Sept 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5943600"/>
            <a:ext cx="491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Moved:  Seconded: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659862">
            <a:off x="1524001" y="2967334"/>
            <a:ext cx="52437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 be updated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94713</TotalTime>
  <Words>529</Words>
  <Application>Microsoft Office PowerPoint</Application>
  <PresentationFormat>On-screen Show (4:3)</PresentationFormat>
  <Paragraphs>147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Document</vt:lpstr>
      <vt:lpstr>802.11 September 2015 WG Motions</vt:lpstr>
      <vt:lpstr>Abstract</vt:lpstr>
      <vt:lpstr>Wednesday</vt:lpstr>
      <vt:lpstr>TGaz Chair Confirmation</vt:lpstr>
      <vt:lpstr>TGay Officer Confirmation</vt:lpstr>
      <vt:lpstr>Friday</vt:lpstr>
      <vt:lpstr>PowerPoint Presentation</vt:lpstr>
      <vt:lpstr>Friday – EC Motions plenary only 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1814</cp:revision>
  <cp:lastPrinted>1998-02-10T13:28:06Z</cp:lastPrinted>
  <dcterms:created xsi:type="dcterms:W3CDTF">1998-02-10T13:07:52Z</dcterms:created>
  <dcterms:modified xsi:type="dcterms:W3CDTF">2015-09-16T05:02:13Z</dcterms:modified>
</cp:coreProperties>
</file>