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421" r:id="rId3"/>
    <p:sldId id="422" r:id="rId4"/>
    <p:sldId id="435" r:id="rId5"/>
    <p:sldId id="434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" clrIdx="0">
    <p:extLst>
      <p:ext uri="{19B8F6BF-5375-455C-9EA6-DF929625EA0E}">
        <p15:presenceInfo xmlns:p15="http://schemas.microsoft.com/office/powerpoint/2012/main" userId="S-1-5-21-725345543-602162358-527237240-28086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28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99591" y="6475413"/>
            <a:ext cx="15443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EPRI, et 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99591" y="6475413"/>
            <a:ext cx="15443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EPRI, et 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99591" y="6475413"/>
            <a:ext cx="15443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EPRI, et al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802.11-15/0967r0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July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LRLP Topic Interest Group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0070C0"/>
                </a:solidFill>
              </a:rPr>
              <a:t>Supplemental Presentation for WG Motion</a:t>
            </a: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2015-07-17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683568" y="3429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80337"/>
              </p:ext>
            </p:extLst>
          </p:nvPr>
        </p:nvGraphicFramePr>
        <p:xfrm>
          <a:off x="461963" y="3887788"/>
          <a:ext cx="8335962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Document" r:id="rId5" imgW="8324914" imgH="2594122" progId="Word.Document.8">
                  <p:embed/>
                </p:oleObj>
              </mc:Choice>
              <mc:Fallback>
                <p:oleObj name="Document" r:id="rId5" imgW="8324914" imgH="2594122" progId="Word.Document.8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87788"/>
                        <a:ext cx="8335962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Description of Use Cases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1256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Leverage the mass-market WLAN infrastructure for reliable, consistent, and stable access to Internet and “Cloud” services.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Applications focused on M2M and IoT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Not for bulk data transfer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Devices may be AC line connected or battery powered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Scheduled or coordinated medium access compliant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Smart Grid, energy management, and sensors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Fixed location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Out </a:t>
            </a:r>
            <a:r>
              <a:rPr lang="en-US" dirty="0"/>
              <a:t>of way location (hot water heater, pool pump)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Poor </a:t>
            </a:r>
            <a:r>
              <a:rPr lang="en-US" dirty="0"/>
              <a:t>propagation </a:t>
            </a:r>
            <a:r>
              <a:rPr lang="en-US" dirty="0" smtClean="0"/>
              <a:t>– e.g. side </a:t>
            </a:r>
            <a:r>
              <a:rPr lang="en-US" dirty="0"/>
              <a:t>of </a:t>
            </a:r>
            <a:r>
              <a:rPr lang="en-US" dirty="0" smtClean="0"/>
              <a:t>white goods </a:t>
            </a:r>
            <a:r>
              <a:rPr lang="en-US" dirty="0"/>
              <a:t>appliance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Indoor </a:t>
            </a:r>
            <a:r>
              <a:rPr lang="en-US" dirty="0"/>
              <a:t>and </a:t>
            </a:r>
            <a:r>
              <a:rPr lang="en-US" dirty="0" smtClean="0"/>
              <a:t>outdoor applications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Premises or property scale – not a neighborhood area network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Eliminate need for “range extenders”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Requirements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Long Range: at least 10 dB link margin improvement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Low Power: average consumption of 50uW, 5 year batt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“Zero” marginal cost for implementation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Available in “all” next-generation 802.11 AP chipsets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Possible to define “LRLP only” STA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Relatively low aggregate data rate  ~ 512Kbps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Actual PHY data rate may be higher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Coexistence and limited impact on primary BSS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Protection mechanisms, media occupancy limit, duty cycle limit, etc.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WG Chair suggested an Interest Group as the optimal path forward for this activity</a:t>
            </a:r>
          </a:p>
          <a:p>
            <a:endParaRPr lang="en-US" dirty="0" smtClean="0"/>
          </a:p>
          <a:p>
            <a:r>
              <a:rPr lang="en-US" dirty="0" smtClean="0"/>
              <a:t>The Straw Polls in WNG indicated a preference to form an Interest Group rather than a Study Group.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EPRI,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2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WG Motion: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Form an 802.11 Long Range Low Power (LRLP) Topic Interest Group (TIG) to accomplish the following tasks:</a:t>
            </a:r>
          </a:p>
          <a:p>
            <a:pPr marL="120015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Specify LRLP requirements and use cases</a:t>
            </a:r>
          </a:p>
          <a:p>
            <a:pPr marL="120015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Establish technical feasibility of achieving the requirements for range, power consumption, and integration with 802.11 and coexistence with other 802 wireless protocols</a:t>
            </a:r>
          </a:p>
          <a:p>
            <a:pPr marL="120015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Generate the technical material needed to initiate standardization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TIG will generate a report containing the results of these tasks within four 802.11 sessions.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EPRI,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341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23699</TotalTime>
  <Words>354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LRLP Topic Interest Group Supplemental Presentation for WG Motion</vt:lpstr>
      <vt:lpstr>Description of Use Cases</vt:lpstr>
      <vt:lpstr>Requirements</vt:lpstr>
      <vt:lpstr>Next Steps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914</cp:revision>
  <cp:lastPrinted>1998-02-10T13:28:06Z</cp:lastPrinted>
  <dcterms:created xsi:type="dcterms:W3CDTF">2004-12-02T14:01:45Z</dcterms:created>
  <dcterms:modified xsi:type="dcterms:W3CDTF">2015-07-17T06:36:00Z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