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2" r:id="rId3"/>
    <p:sldId id="278" r:id="rId4"/>
    <p:sldId id="296" r:id="rId5"/>
    <p:sldId id="28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802.11-15/0966r0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802.11-15/0966r0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802.11-15/0966r0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802.11-15/0966r0</a:t>
            </a:r>
            <a:endParaRPr lang="en-US" sz="1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802.11-15/0966r0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802.11-15/0966r0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1198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96635" y="8985754"/>
            <a:ext cx="2585878" cy="18383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802.11-15/0966r0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802.11-15/0966r0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726-07-000m-tgmc-agenda-july-2015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32-11-000m-revmc-sponsor-ballot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HP- Aruba Networks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HP- Aruba Networks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2015.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72440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ontinued comment </a:t>
            </a:r>
            <a:r>
              <a:rPr lang="en-US" dirty="0" smtClean="0"/>
              <a:t>resolution on Initial  SB comments</a:t>
            </a:r>
            <a:endParaRPr lang="en-US" altLang="ja-JP" sz="2200" dirty="0" smtClean="0"/>
          </a:p>
          <a:p>
            <a:r>
              <a:rPr lang="en-US" dirty="0" smtClean="0"/>
              <a:t>Agenda,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mentor.ieee.org/802.11/dcn/15/11-15-0726-07-000m-tgmc-agenda-july-2015.pptx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Comment </a:t>
            </a:r>
            <a:r>
              <a:rPr lang="en-US" dirty="0"/>
              <a:t>resolution spreadsheet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mentor.ieee.org/802.11/dcn/15/11-15-0532-11-000m-revmc-sponsor-ballot-comments.xls</a:t>
            </a:r>
            <a:r>
              <a:rPr lang="en-US" dirty="0" smtClean="0"/>
              <a:t> </a:t>
            </a:r>
          </a:p>
          <a:p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2015 </a:t>
            </a:r>
            <a:r>
              <a:rPr lang="en-US" altLang="en-US" sz="2000" dirty="0">
                <a:solidFill>
                  <a:srgbClr val="006600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rgbClr val="006600"/>
                </a:solidFill>
              </a:rPr>
              <a:t>goal to follow </a:t>
            </a:r>
            <a:r>
              <a:rPr lang="en-US" altLang="en-US" sz="2000" dirty="0">
                <a:solidFill>
                  <a:srgbClr val="006600"/>
                </a:solidFill>
              </a:rPr>
              <a:t>with </a:t>
            </a:r>
            <a:r>
              <a:rPr lang="en-US" altLang="en-US" sz="2000" dirty="0" smtClean="0">
                <a:solidFill>
                  <a:srgbClr val="006600"/>
                </a:solidFill>
              </a:rPr>
              <a:t>D4.0 unchanged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Form Sponsor Pool:  Open through Feb 20th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BRC meeting </a:t>
            </a:r>
            <a:r>
              <a:rPr lang="en-US" altLang="en-US" sz="2000" dirty="0" smtClean="0">
                <a:solidFill>
                  <a:schemeClr val="accent2"/>
                </a:solidFill>
              </a:rPr>
              <a:t>August 19-21, Cambridge UK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March 2016 </a:t>
            </a:r>
            <a:r>
              <a:rPr lang="en-US" altLang="en-US" sz="2000" dirty="0"/>
              <a:t>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June</a:t>
            </a:r>
            <a:r>
              <a:rPr lang="en-US" altLang="en-US" sz="2000" dirty="0" smtClean="0">
                <a:solidFill>
                  <a:schemeClr val="accent2"/>
                </a:solidFill>
              </a:rPr>
              <a:t> </a:t>
            </a:r>
            <a:r>
              <a:rPr lang="en-US" altLang="en-US" sz="2000" dirty="0">
                <a:solidFill>
                  <a:schemeClr val="accent2"/>
                </a:solidFill>
              </a:rPr>
              <a:t>2016 </a:t>
            </a:r>
            <a:r>
              <a:rPr lang="en-US" altLang="en-US" sz="2000" dirty="0"/>
              <a:t>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285352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July, August 2015</a:t>
            </a:r>
          </a:p>
          <a:p>
            <a:pPr lvl="1"/>
            <a:r>
              <a:rPr lang="en-US" dirty="0" smtClean="0"/>
              <a:t>Continue initial Sponsor Ballot comment resolution as Comment Resolution Committee</a:t>
            </a:r>
          </a:p>
          <a:p>
            <a:r>
              <a:rPr lang="en-US" dirty="0" smtClean="0"/>
              <a:t>Conference </a:t>
            </a:r>
            <a:r>
              <a:rPr lang="en-US" dirty="0"/>
              <a:t>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altLang="en-US" dirty="0" smtClean="0"/>
              <a:t>July 31, August 7, 14, 28</a:t>
            </a:r>
            <a:endParaRPr lang="en-US" altLang="en-US" dirty="0"/>
          </a:p>
          <a:p>
            <a:r>
              <a:rPr lang="en-US" altLang="en-US" dirty="0" smtClean="0"/>
              <a:t>BRC </a:t>
            </a:r>
            <a:r>
              <a:rPr lang="en-US" altLang="en-US" dirty="0"/>
              <a:t>meeting August 19-21, Cambridge UK</a:t>
            </a:r>
          </a:p>
          <a:p>
            <a:endParaRPr lang="en-US" dirty="0"/>
          </a:p>
          <a:p>
            <a:endParaRPr lang="en-US" altLang="en-US" sz="2800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3995</TotalTime>
  <Words>358</Words>
  <Application>Microsoft Office PowerPoint</Application>
  <PresentationFormat>On-screen Show (4:3)</PresentationFormat>
  <Paragraphs>77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802.11mc Closing Report for July 2015</vt:lpstr>
      <vt:lpstr>Abstract</vt:lpstr>
      <vt:lpstr>Status </vt:lpstr>
      <vt:lpstr>TGmc Plan of Record - modified</vt:lpstr>
      <vt:lpstr>Teleconferences and next steps</vt:lpstr>
    </vt:vector>
  </TitlesOfParts>
  <Company>HP - 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keywords>July 2015</cp:keywords>
  <cp:lastModifiedBy>Dorothy Stanley</cp:lastModifiedBy>
  <cp:revision>242</cp:revision>
  <cp:lastPrinted>1998-02-10T13:28:06Z</cp:lastPrinted>
  <dcterms:created xsi:type="dcterms:W3CDTF">2009-11-09T00:32:22Z</dcterms:created>
  <dcterms:modified xsi:type="dcterms:W3CDTF">2015-07-17T05:22:39Z</dcterms:modified>
</cp:coreProperties>
</file>