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2" r:id="rId3"/>
    <p:sldId id="278" r:id="rId4"/>
    <p:sldId id="296" r:id="rId5"/>
    <p:sldId id="28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802.11-15/0966r0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802.11-15/0966r0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802.11-15/0966r0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2015</a:t>
            </a:r>
            <a:endParaRPr lang="en-US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Dorothy Stanley, HP-Aruba Networks</a:t>
            </a:r>
            <a:endParaRPr lang="en-US" smtClean="0"/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802.11-15/0966r0</a:t>
            </a:r>
            <a:endParaRPr lang="en-US" sz="14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2015</a:t>
            </a:r>
            <a:endParaRPr lang="en-US" sz="1400" smtClean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HP-Aruba Networks</a:t>
            </a:r>
            <a:endParaRPr lang="en-US" smtClean="0"/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802.11-15/0966r0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2238" y="96673"/>
            <a:ext cx="2210276" cy="21394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802.11-15/0966r0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3293" y="95175"/>
            <a:ext cx="1198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96635" y="8985754"/>
            <a:ext cx="2585878" cy="18383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HP-Aruba Networks</a:t>
            </a:r>
            <a:endParaRPr lang="en-US" smtClean="0"/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6217" y="8985754"/>
            <a:ext cx="418942" cy="18383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62607" y="95088"/>
            <a:ext cx="2219907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53292" y="95088"/>
            <a:ext cx="762440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68544" y="8985754"/>
            <a:ext cx="3113969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314613" y="8985754"/>
            <a:ext cx="420546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802.11-15/0966r0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3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802.11-15/0966r0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726-07-000m-tgmc-agenda-july-2015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532-11-000m-revmc-sponsor-ballot-comments.xl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2015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Stanley, HP- Aruba Networks</a:t>
            </a:r>
            <a:endParaRPr lang="en-US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Closing Report for</a:t>
            </a:r>
            <a:br>
              <a:rPr lang="en-US" dirty="0" smtClean="0"/>
            </a:br>
            <a:r>
              <a:rPr lang="en-US" dirty="0" smtClean="0"/>
              <a:t>Jul</a:t>
            </a:r>
            <a:r>
              <a:rPr lang="en-US" dirty="0" smtClean="0"/>
              <a:t>y </a:t>
            </a:r>
            <a:r>
              <a:rPr lang="en-US" dirty="0" smtClean="0"/>
              <a:t>2015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2015-07-16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967736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" name="Document" r:id="rId4" imgW="8696800" imgH="4136102" progId="Word.Document.8">
                  <p:embed/>
                </p:oleObj>
              </mc:Choice>
              <mc:Fallback>
                <p:oleObj name="Document" r:id="rId4" imgW="8696800" imgH="4136102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2015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HP- Aruba Networks</a:t>
            </a:r>
            <a:endParaRPr lang="en-US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closing report for </a:t>
            </a:r>
            <a:r>
              <a:rPr lang="en-US" dirty="0" smtClean="0"/>
              <a:t>Jul</a:t>
            </a:r>
            <a:r>
              <a:rPr lang="en-US" dirty="0" smtClean="0"/>
              <a:t>y </a:t>
            </a:r>
            <a:r>
              <a:rPr lang="en-US" dirty="0" smtClean="0"/>
              <a:t>2015.</a:t>
            </a:r>
          </a:p>
        </p:txBody>
      </p:sp>
    </p:spTree>
    <p:extLst>
      <p:ext uri="{BB962C8B-B14F-4D97-AF65-F5344CB8AC3E}">
        <p14:creationId xmlns:p14="http://schemas.microsoft.com/office/powerpoint/2010/main" val="35846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82000" cy="4724400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ontinued comment </a:t>
            </a:r>
            <a:r>
              <a:rPr lang="en-US" dirty="0" smtClean="0"/>
              <a:t>resolution on Initial  SB comments</a:t>
            </a:r>
            <a:endParaRPr lang="en-US" altLang="ja-JP" sz="2200" dirty="0" smtClean="0"/>
          </a:p>
          <a:p>
            <a:r>
              <a:rPr lang="en-US" dirty="0" smtClean="0"/>
              <a:t>Agenda, includes motions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mentor.ieee.org/802.11/dcn/15/11-15-0726-07-000m-tgmc-agenda-july-2015.pptx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Comment </a:t>
            </a:r>
            <a:r>
              <a:rPr lang="en-US" dirty="0"/>
              <a:t>resolution spreadsheet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mentor.ieee.org/802.11/dcn/15/11-15-0532-11-000m-revmc-sponsor-ballot-comments.xls</a:t>
            </a:r>
            <a:r>
              <a:rPr lang="en-US" dirty="0" smtClean="0"/>
              <a:t> </a:t>
            </a:r>
          </a:p>
          <a:p>
            <a:endParaRPr lang="en-US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 smtClean="0">
                <a:solidFill>
                  <a:srgbClr val="006600"/>
                </a:solidFill>
              </a:rPr>
              <a:t>NesCom</a:t>
            </a:r>
            <a:r>
              <a:rPr lang="en-US" altLang="en-US" sz="2000" dirty="0" smtClean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Jan 2015 </a:t>
            </a:r>
            <a:r>
              <a:rPr lang="en-US" altLang="en-US" sz="2000" dirty="0">
                <a:solidFill>
                  <a:srgbClr val="006600"/>
                </a:solidFill>
              </a:rPr>
              <a:t>– D4.0 Recirculation, </a:t>
            </a:r>
            <a:r>
              <a:rPr lang="en-US" altLang="en-US" sz="2000" dirty="0" smtClean="0">
                <a:solidFill>
                  <a:srgbClr val="006600"/>
                </a:solidFill>
              </a:rPr>
              <a:t>goal to follow </a:t>
            </a:r>
            <a:r>
              <a:rPr lang="en-US" altLang="en-US" sz="2000" dirty="0">
                <a:solidFill>
                  <a:srgbClr val="006600"/>
                </a:solidFill>
              </a:rPr>
              <a:t>with </a:t>
            </a:r>
            <a:r>
              <a:rPr lang="en-US" altLang="en-US" sz="2000" dirty="0" smtClean="0">
                <a:solidFill>
                  <a:srgbClr val="006600"/>
                </a:solidFill>
              </a:rPr>
              <a:t>D4.0 unchanged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Form Sponsor Pool:  Open through Feb 20th 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EC conditional </a:t>
            </a:r>
            <a:r>
              <a:rPr lang="en-US" altLang="en-US" sz="2000" dirty="0"/>
              <a:t>SB approval March </a:t>
            </a:r>
            <a:r>
              <a:rPr lang="en-US" altLang="en-US" sz="2000" dirty="0" smtClean="0"/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BRC meeting </a:t>
            </a:r>
            <a:r>
              <a:rPr lang="en-US" altLang="en-US" sz="2000" dirty="0" smtClean="0">
                <a:solidFill>
                  <a:schemeClr val="accent2"/>
                </a:solidFill>
              </a:rPr>
              <a:t>August 19-21, Cambridge UK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March 2016 </a:t>
            </a:r>
            <a:r>
              <a:rPr lang="en-US" altLang="en-US" sz="2000" dirty="0"/>
              <a:t>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June</a:t>
            </a:r>
            <a:r>
              <a:rPr lang="en-US" altLang="en-US" sz="2000" dirty="0" smtClean="0">
                <a:solidFill>
                  <a:schemeClr val="accent2"/>
                </a:solidFill>
              </a:rPr>
              <a:t> </a:t>
            </a:r>
            <a:r>
              <a:rPr lang="en-US" altLang="en-US" sz="2000" dirty="0">
                <a:solidFill>
                  <a:schemeClr val="accent2"/>
                </a:solidFill>
              </a:rPr>
              <a:t>2016 </a:t>
            </a:r>
            <a:r>
              <a:rPr lang="en-US" altLang="en-US" sz="2000" dirty="0"/>
              <a:t>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  <p:extLst>
      <p:ext uri="{BB962C8B-B14F-4D97-AF65-F5344CB8AC3E}">
        <p14:creationId xmlns:p14="http://schemas.microsoft.com/office/powerpoint/2010/main" val="285352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 and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July, August 2015</a:t>
            </a:r>
          </a:p>
          <a:p>
            <a:pPr lvl="1"/>
            <a:r>
              <a:rPr lang="en-US" dirty="0" smtClean="0"/>
              <a:t>Continue initial Sponsor Ballot comment resolution as Comment Resolution Committee</a:t>
            </a:r>
          </a:p>
          <a:p>
            <a:r>
              <a:rPr lang="en-US" dirty="0" smtClean="0"/>
              <a:t>Conference </a:t>
            </a:r>
            <a:r>
              <a:rPr lang="en-US" dirty="0"/>
              <a:t>Calls 10am </a:t>
            </a:r>
            <a:r>
              <a:rPr lang="en-US" dirty="0" smtClean="0"/>
              <a:t>Eastern (2 hours)  </a:t>
            </a:r>
            <a:endParaRPr lang="en-US" dirty="0"/>
          </a:p>
          <a:p>
            <a:pPr lvl="1"/>
            <a:r>
              <a:rPr lang="en-US" altLang="en-US" dirty="0" smtClean="0"/>
              <a:t>July 31, August 7, 14, 28</a:t>
            </a:r>
            <a:endParaRPr lang="en-US" altLang="en-US" dirty="0"/>
          </a:p>
          <a:p>
            <a:r>
              <a:rPr lang="en-US" altLang="en-US" dirty="0" smtClean="0"/>
              <a:t>BRC </a:t>
            </a:r>
            <a:r>
              <a:rPr lang="en-US" altLang="en-US" dirty="0"/>
              <a:t>meeting August 19-21, Cambridge UK</a:t>
            </a:r>
          </a:p>
          <a:p>
            <a:endParaRPr lang="en-US" dirty="0"/>
          </a:p>
          <a:p>
            <a:endParaRPr lang="en-US" altLang="en-US" sz="2800" dirty="0"/>
          </a:p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3995</TotalTime>
  <Words>358</Words>
  <Application>Microsoft Office PowerPoint</Application>
  <PresentationFormat>On-screen Show (4:3)</PresentationFormat>
  <Paragraphs>77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802-11-PathProtection</vt:lpstr>
      <vt:lpstr>Document</vt:lpstr>
      <vt:lpstr>IEEE 802.11mc Closing Report for July 2015</vt:lpstr>
      <vt:lpstr>Abstract</vt:lpstr>
      <vt:lpstr>Status </vt:lpstr>
      <vt:lpstr>TGmc Plan of Record - modified</vt:lpstr>
      <vt:lpstr>Teleconferences and next steps</vt:lpstr>
    </vt:vector>
  </TitlesOfParts>
  <Company>HP - 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dstanley@arubanetworks.com</dc:creator>
  <cp:keywords>July 2015</cp:keywords>
  <cp:lastModifiedBy>Dorothy Stanley</cp:lastModifiedBy>
  <cp:revision>242</cp:revision>
  <cp:lastPrinted>1998-02-10T13:28:06Z</cp:lastPrinted>
  <dcterms:created xsi:type="dcterms:W3CDTF">2009-11-09T00:32:22Z</dcterms:created>
  <dcterms:modified xsi:type="dcterms:W3CDTF">2015-07-17T05:22:39Z</dcterms:modified>
</cp:coreProperties>
</file>