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433" r:id="rId4"/>
    <p:sldId id="429" r:id="rId5"/>
    <p:sldId id="440" r:id="rId6"/>
    <p:sldId id="418" r:id="rId7"/>
    <p:sldId id="441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0" autoAdjust="0"/>
    <p:restoredTop sz="94660"/>
  </p:normalViewPr>
  <p:slideViewPr>
    <p:cSldViewPr>
      <p:cViewPr varScale="1">
        <p:scale>
          <a:sx n="63" d="100"/>
          <a:sy n="63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802.11-15/0960r0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(July 2015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2015-7-17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2015 </a:t>
            </a:r>
            <a:r>
              <a:rPr lang="en-GB" sz="3200" dirty="0" smtClean="0"/>
              <a:t>in </a:t>
            </a:r>
            <a:r>
              <a:rPr lang="en-GB" sz="3200" dirty="0" smtClean="0"/>
              <a:t>Hawaii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</a:t>
            </a:r>
            <a:r>
              <a:rPr lang="en-AU" dirty="0" smtClean="0"/>
              <a:t>status of PSDO pipeline</a:t>
            </a:r>
          </a:p>
          <a:p>
            <a:pPr lvl="1"/>
            <a:r>
              <a:rPr lang="en-AU" dirty="0" smtClean="0"/>
              <a:t>802.3.1, 802.11ac and 802.11af passed FDIS</a:t>
            </a:r>
          </a:p>
          <a:p>
            <a:pPr lvl="1"/>
            <a:r>
              <a:rPr lang="en-AU" dirty="0" smtClean="0"/>
              <a:t>Comments are required on 802.11ac and 802.11af</a:t>
            </a:r>
          </a:p>
          <a:p>
            <a:r>
              <a:rPr lang="en-AU" dirty="0" smtClean="0"/>
              <a:t>Recommended</a:t>
            </a:r>
            <a:r>
              <a:rPr lang="en-AU" dirty="0" smtClean="0"/>
              <a:t> a Vice Chair</a:t>
            </a:r>
          </a:p>
          <a:p>
            <a:pPr lvl="1"/>
            <a:r>
              <a:rPr lang="en-AU" dirty="0" smtClean="0"/>
              <a:t>The candidate (Peter Yee) will hopefully be appointed by the EC</a:t>
            </a:r>
            <a:endParaRPr lang="en-AU" dirty="0" smtClean="0"/>
          </a:p>
          <a:p>
            <a:r>
              <a:rPr lang="en-AU" dirty="0" smtClean="0"/>
              <a:t>Heard report </a:t>
            </a:r>
            <a:r>
              <a:rPr lang="en-AU" dirty="0" smtClean="0"/>
              <a:t>from </a:t>
            </a:r>
            <a:r>
              <a:rPr lang="en-AU" dirty="0" smtClean="0"/>
              <a:t>SC6 </a:t>
            </a:r>
            <a:r>
              <a:rPr lang="en-AU" dirty="0"/>
              <a:t>meeting </a:t>
            </a:r>
            <a:r>
              <a:rPr lang="en-AU" dirty="0" smtClean="0"/>
              <a:t>in </a:t>
            </a:r>
            <a:r>
              <a:rPr lang="en-AU" dirty="0"/>
              <a:t>Belgium in </a:t>
            </a:r>
            <a:r>
              <a:rPr lang="en-AU" dirty="0" smtClean="0"/>
              <a:t>May</a:t>
            </a:r>
          </a:p>
          <a:p>
            <a:pPr lvl="1"/>
            <a:r>
              <a:rPr lang="en-AU" dirty="0" smtClean="0"/>
              <a:t>Thank you to Adrian Stephens and Jodi </a:t>
            </a:r>
            <a:r>
              <a:rPr lang="en-AU" dirty="0" err="1" smtClean="0"/>
              <a:t>Haasz</a:t>
            </a:r>
            <a:r>
              <a:rPr lang="en-AU" dirty="0" smtClean="0"/>
              <a:t> for attending on behalf of IEEE 802 and IEEE-SA</a:t>
            </a:r>
          </a:p>
          <a:p>
            <a:pPr lvl="1"/>
            <a:r>
              <a:rPr lang="en-AU" dirty="0" smtClean="0"/>
              <a:t>Not much happened of interest to IEEE 802</a:t>
            </a:r>
          </a:p>
          <a:p>
            <a:pPr lvl="1"/>
            <a:r>
              <a:rPr lang="en-AU" dirty="0" smtClean="0"/>
              <a:t>Next meeting in Xi’an, China in February 2016 – we will need a volunteer to attend on behalf of IEEE 802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13 standards 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460559"/>
              </p:ext>
            </p:extLst>
          </p:nvPr>
        </p:nvGraphicFramePr>
        <p:xfrm>
          <a:off x="1275708" y="1844824"/>
          <a:ext cx="6392636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3677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Oct 2013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Oct 2013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Dec 2013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Feb 2014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 2014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 2014</a:t>
                      </a: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has </a:t>
            </a:r>
            <a:r>
              <a:rPr lang="en-AU" dirty="0" smtClean="0"/>
              <a:t>ten standards </a:t>
            </a:r>
            <a:r>
              <a:rPr lang="en-AU" dirty="0"/>
              <a:t>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523448"/>
              </p:ext>
            </p:extLst>
          </p:nvPr>
        </p:nvGraphicFramePr>
        <p:xfrm>
          <a:off x="1275708" y="1990164"/>
          <a:ext cx="6383898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14544"/>
                <a:gridCol w="1223282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approval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Ready for approval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Bangkok on executing PSDO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</a:t>
            </a:r>
            <a:r>
              <a:rPr lang="en-AU" dirty="0" smtClean="0"/>
              <a:t>processes</a:t>
            </a:r>
          </a:p>
          <a:p>
            <a:r>
              <a:rPr lang="en-AU" dirty="0" smtClean="0"/>
              <a:t>Review any SC6 activities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recommended resolutions for the FDIS comments on 802.11ac &amp; 802.11af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developed resolutions for the FDIS comments on 802.11ac &amp; 802.11af</a:t>
            </a:r>
          </a:p>
          <a:p>
            <a:r>
              <a:rPr lang="en-AU" dirty="0" smtClean="0"/>
              <a:t>It is the responsibility of the WG to approve the resolutions and forward them to EC for approval</a:t>
            </a:r>
          </a:p>
          <a:p>
            <a:r>
              <a:rPr lang="en-AU" dirty="0" smtClean="0"/>
              <a:t>Motion:</a:t>
            </a:r>
          </a:p>
          <a:p>
            <a:pPr lvl="1"/>
            <a:r>
              <a:rPr lang="en-AU" dirty="0" smtClean="0"/>
              <a:t>The IEEE 802.11 WG recommends to the IEEE 802 EC that the resolutions of comments in the FDIS ballots as documented in </a:t>
            </a:r>
            <a:r>
              <a:rPr lang="en-US" dirty="0" smtClean="0"/>
              <a:t>IEEE 802.11-15/0958r0 be</a:t>
            </a:r>
            <a:r>
              <a:rPr lang="en-AU" dirty="0" smtClean="0"/>
              <a:t> forwarded to ISO/IEC JTC1/SC6</a:t>
            </a:r>
          </a:p>
          <a:p>
            <a:pPr lvl="1"/>
            <a:r>
              <a:rPr lang="en-AU" dirty="0" smtClean="0"/>
              <a:t>Moved: Myles</a:t>
            </a:r>
          </a:p>
          <a:p>
            <a:pPr lvl="1"/>
            <a:r>
              <a:rPr lang="en-AU" dirty="0" smtClean="0"/>
              <a:t>Seconded: 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6393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20321</TotalTime>
  <Words>463</Words>
  <Application>Microsoft Office PowerPoint</Application>
  <PresentationFormat>On-screen Show (4:3)</PresentationFormat>
  <Paragraphs>137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IEEE 802 JTC1 SC closing report (July 2015)</vt:lpstr>
      <vt:lpstr>Abstract</vt:lpstr>
      <vt:lpstr>The SC did not have a great deal of work this week and only one session was required</vt:lpstr>
      <vt:lpstr>IEEE 802 has pushed 13 standards completely through the PSDO ratification process …</vt:lpstr>
      <vt:lpstr>… and has ten standards in the pipeline for ratification under the PSDO</vt:lpstr>
      <vt:lpstr>The SC will focus in Bangkok on executing PSDO processes</vt:lpstr>
      <vt:lpstr>The SC recommended resolutions for the FDIS comments on 802.11ac &amp; 802.11af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813</cp:revision>
  <cp:lastPrinted>1998-02-10T13:28:06Z</cp:lastPrinted>
  <dcterms:created xsi:type="dcterms:W3CDTF">2004-12-02T14:01:45Z</dcterms:created>
  <dcterms:modified xsi:type="dcterms:W3CDTF">2015-07-17T01:00:59Z</dcterms:modified>
</cp:coreProperties>
</file>