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1579" r:id="rId3"/>
    <p:sldId id="1576" r:id="rId4"/>
    <p:sldId id="1577" r:id="rId5"/>
    <p:sldId id="1575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61" autoAdjust="0"/>
    <p:restoredTop sz="94660" autoAdjust="0"/>
  </p:normalViewPr>
  <p:slideViewPr>
    <p:cSldViewPr>
      <p:cViewPr varScale="1">
        <p:scale>
          <a:sx n="72" d="100"/>
          <a:sy n="72" d="100"/>
        </p:scale>
        <p:origin x="1350" y="5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32"/>
    </p:cViewPr>
  </p:sorterViewPr>
  <p:notesViewPr>
    <p:cSldViewPr>
      <p:cViewPr>
        <p:scale>
          <a:sx n="100" d="100"/>
          <a:sy n="100" d="100"/>
        </p:scale>
        <p:origin x="-2808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802.11-15/0476r1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802.11-15/0476r1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  <p:extLst>
      <p:ext uri="{BB962C8B-B14F-4D97-AF65-F5344CB8AC3E}">
        <p14:creationId xmlns:p14="http://schemas.microsoft.com/office/powerpoint/2010/main" val="2841410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802.11-15/0958r1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2333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July 2015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Responses to JTC1 NBs to comments made on FDIS ballots on IEEE 802.11ac &amp; IEEE 802.11af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17 July 2015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585389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Phone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email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Andrew Myles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+61 2 84461010</a:t>
                      </a:r>
                      <a:endParaRPr lang="en-AU" sz="120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+61 418 656587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5800" y="4572000"/>
            <a:ext cx="7858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R1:  Corrected typo (“EEE” -&gt; “IEEE”) on slide 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AU" dirty="0" smtClean="0"/>
              <a:t>IEEE 802.11ac and IEEE 802.11af passed FDIS in JTC1, with negative votes &amp; accompanying comments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FDIS ballots on IEEE 802.11ac and IEEE 802.11af recently completed in ISO/IEC JTC1</a:t>
            </a:r>
          </a:p>
          <a:p>
            <a:pPr lvl="1"/>
            <a:r>
              <a:rPr lang="en-AU" dirty="0" smtClean="0"/>
              <a:t>Both ballots passed, each with one negative vote from China, along with accompanying comments</a:t>
            </a:r>
          </a:p>
          <a:p>
            <a:pPr lvl="1"/>
            <a:r>
              <a:rPr lang="en-AU" dirty="0" smtClean="0"/>
              <a:t>The voting results and comments for</a:t>
            </a:r>
          </a:p>
          <a:p>
            <a:pPr lvl="2"/>
            <a:r>
              <a:rPr lang="en-AU" dirty="0" smtClean="0"/>
              <a:t>IEEE 802.11ac are in JTC1/SC6 document N16271</a:t>
            </a:r>
          </a:p>
          <a:p>
            <a:pPr lvl="2"/>
            <a:r>
              <a:rPr lang="en-AU" dirty="0" smtClean="0"/>
              <a:t>IEEE 802.11af are in JTC1/SC6 document N16272</a:t>
            </a:r>
          </a:p>
          <a:p>
            <a:pPr lvl="1"/>
            <a:r>
              <a:rPr lang="en-AU" dirty="0" smtClean="0"/>
              <a:t>The proposed comment resolutions are on the following pages</a:t>
            </a:r>
          </a:p>
          <a:p>
            <a:pPr lvl="2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434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 WG response to China NB’s first comment on IEEE 802.11ac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China NB comment 1 on IEEE 802.11ac</a:t>
            </a:r>
            <a:endParaRPr lang="en-AU" i="1" dirty="0" smtClean="0"/>
          </a:p>
          <a:p>
            <a:pPr lvl="1"/>
            <a:r>
              <a:rPr lang="en-AU" b="0" i="1" dirty="0" smtClean="0"/>
              <a:t>The </a:t>
            </a:r>
            <a:r>
              <a:rPr lang="en-AU" b="0" i="1" dirty="0"/>
              <a:t>editorial methods that China NB proposed to meet the ISO/IEC requirements in FDIS pre-ballot period and IEEE 802.11 WG replied to revise still haven’t been resolved in this </a:t>
            </a:r>
            <a:r>
              <a:rPr lang="en-AU" b="0" i="1" dirty="0" smtClean="0"/>
              <a:t>text.</a:t>
            </a:r>
          </a:p>
          <a:p>
            <a:pPr lvl="1"/>
            <a:r>
              <a:rPr lang="en-AU" b="0" i="1" dirty="0" smtClean="0"/>
              <a:t>Revise </a:t>
            </a:r>
            <a:r>
              <a:rPr lang="en-AU" b="0" i="1" dirty="0"/>
              <a:t>the text according to ISO/IEC </a:t>
            </a:r>
            <a:r>
              <a:rPr lang="en-AU" b="0" i="1" dirty="0" smtClean="0"/>
              <a:t>standard </a:t>
            </a:r>
            <a:r>
              <a:rPr lang="en-AU" b="0" i="1" dirty="0"/>
              <a:t>requirements 	</a:t>
            </a:r>
            <a:endParaRPr lang="en-AU" i="1" dirty="0" smtClean="0"/>
          </a:p>
          <a:p>
            <a:r>
              <a:rPr lang="en-AU" dirty="0" smtClean="0"/>
              <a:t>IEEE 802.11 WG response</a:t>
            </a:r>
          </a:p>
          <a:p>
            <a:pPr lvl="1"/>
            <a:r>
              <a:rPr lang="en-AU" i="1" dirty="0"/>
              <a:t>IEEE </a:t>
            </a:r>
            <a:r>
              <a:rPr lang="en-AU" i="1" dirty="0" smtClean="0"/>
              <a:t>802.11ac </a:t>
            </a:r>
            <a:r>
              <a:rPr lang="en-AU" i="1" dirty="0"/>
              <a:t>has been developed according to the IEEE Standards Association standards development process and IEEE-SA Standards Style </a:t>
            </a:r>
            <a:r>
              <a:rPr lang="en-AU" i="1" dirty="0" smtClean="0"/>
              <a:t>Manual</a:t>
            </a:r>
          </a:p>
          <a:p>
            <a:pPr lvl="1"/>
            <a:r>
              <a:rPr lang="en-AU" i="1" dirty="0" smtClean="0"/>
              <a:t>Editing </a:t>
            </a:r>
            <a:r>
              <a:rPr lang="en-AU" i="1" dirty="0"/>
              <a:t>and maintenance </a:t>
            </a:r>
            <a:r>
              <a:rPr lang="en-AU" i="1" dirty="0" smtClean="0"/>
              <a:t>continue </a:t>
            </a:r>
            <a:r>
              <a:rPr lang="en-AU" i="1" dirty="0"/>
              <a:t>to be the responsibility of IEEE 802 and will </a:t>
            </a:r>
            <a:r>
              <a:rPr lang="en-AU" i="1" dirty="0" smtClean="0"/>
              <a:t>continue to conform </a:t>
            </a:r>
            <a:r>
              <a:rPr lang="en-AU" i="1" dirty="0"/>
              <a:t>to the IEEE policies and </a:t>
            </a:r>
            <a:r>
              <a:rPr lang="en-AU" i="1" dirty="0" smtClean="0"/>
              <a:t>procedures.</a:t>
            </a:r>
          </a:p>
          <a:p>
            <a:pPr lvl="1"/>
            <a:r>
              <a:rPr lang="en-AU" i="1" dirty="0"/>
              <a:t>The mechanisms defined and agreed in 6N15606 will apply. </a:t>
            </a:r>
            <a:endParaRPr lang="en-AU" b="1" i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891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WG response to China NB’s </a:t>
            </a:r>
            <a:r>
              <a:rPr lang="en-AU" dirty="0" smtClean="0"/>
              <a:t>second comment </a:t>
            </a:r>
            <a:r>
              <a:rPr lang="en-AU" dirty="0"/>
              <a:t>on IEEE 802.11ac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China NB comment 2 on IEEE 802.11ac</a:t>
            </a:r>
          </a:p>
          <a:p>
            <a:pPr lvl="1"/>
            <a:r>
              <a:rPr lang="en-AU" i="1" dirty="0" smtClean="0"/>
              <a:t>This </a:t>
            </a:r>
            <a:r>
              <a:rPr lang="en-AU" i="1" dirty="0"/>
              <a:t>standard still invokes IEEE 802.11i the security problem of which still </a:t>
            </a:r>
            <a:r>
              <a:rPr lang="en-AU" i="1" dirty="0" smtClean="0"/>
              <a:t>exists</a:t>
            </a:r>
          </a:p>
          <a:p>
            <a:pPr lvl="1"/>
            <a:r>
              <a:rPr lang="en-AU" i="1" dirty="0"/>
              <a:t>A</a:t>
            </a:r>
            <a:r>
              <a:rPr lang="en-AU" i="1" dirty="0" smtClean="0"/>
              <a:t>dd </a:t>
            </a:r>
            <a:r>
              <a:rPr lang="en-AU" i="1" dirty="0"/>
              <a:t>suitable revision to this </a:t>
            </a:r>
            <a:r>
              <a:rPr lang="en-AU" i="1" dirty="0" smtClean="0"/>
              <a:t>text</a:t>
            </a:r>
          </a:p>
          <a:p>
            <a:r>
              <a:rPr lang="en-AU" dirty="0" smtClean="0"/>
              <a:t>IEEE 802.11 WG response</a:t>
            </a:r>
          </a:p>
          <a:p>
            <a:pPr lvl="1"/>
            <a:r>
              <a:rPr lang="en-AU" i="1" dirty="0" smtClean="0"/>
              <a:t>This comment contains an assertion that has been made multiple times over many years without any supporting evidence.</a:t>
            </a:r>
          </a:p>
          <a:p>
            <a:pPr lvl="1"/>
            <a:r>
              <a:rPr lang="en-AU" i="1" dirty="0" smtClean="0"/>
              <a:t>IEEE </a:t>
            </a:r>
            <a:r>
              <a:rPr lang="en-AU" i="1" dirty="0" smtClean="0"/>
              <a:t>802.11-2012 (as amended by IEEE 802.11ac-2013) does not contain any demonstrated security problem for any non deprecated feature.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269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WG response to China NB’s </a:t>
            </a:r>
            <a:r>
              <a:rPr lang="en-AU" dirty="0" smtClean="0"/>
              <a:t>only comment </a:t>
            </a:r>
            <a:r>
              <a:rPr lang="en-AU" dirty="0"/>
              <a:t>on IEEE </a:t>
            </a:r>
            <a:r>
              <a:rPr lang="en-AU" dirty="0" smtClean="0"/>
              <a:t>802.11af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China NB comment on 802.11af</a:t>
            </a:r>
          </a:p>
          <a:p>
            <a:pPr lvl="1"/>
            <a:r>
              <a:rPr lang="en-AU" i="1" dirty="0" smtClean="0"/>
              <a:t>Television white spaces bands are strongly subject to national and regional regulations</a:t>
            </a:r>
          </a:p>
          <a:p>
            <a:pPr lvl="1"/>
            <a:r>
              <a:rPr lang="en-AU" i="1" dirty="0" smtClean="0"/>
              <a:t>How to use them is not clear in many countries</a:t>
            </a:r>
          </a:p>
          <a:p>
            <a:pPr lvl="1"/>
            <a:r>
              <a:rPr lang="en-AU" i="1" dirty="0" smtClean="0"/>
              <a:t>We don’t think it is necessary for an ISO International Standard on this subject. </a:t>
            </a:r>
          </a:p>
          <a:p>
            <a:r>
              <a:rPr lang="en-AU" dirty="0" smtClean="0"/>
              <a:t>IEEE 802.11 WG response</a:t>
            </a:r>
          </a:p>
          <a:p>
            <a:pPr lvl="1"/>
            <a:r>
              <a:rPr lang="en-AU" i="1" dirty="0"/>
              <a:t>It is agreed that TVWS bands are subject to national/regional regulations, and indeed these regulations are still under definition. </a:t>
            </a:r>
          </a:p>
          <a:p>
            <a:pPr lvl="1"/>
            <a:r>
              <a:rPr lang="en-AU" i="1" dirty="0"/>
              <a:t>Annex E.1 (Country information and operating classes) properly cautions users of the standard to always consult current </a:t>
            </a:r>
            <a:r>
              <a:rPr lang="en-AU" i="1" dirty="0" smtClean="0"/>
              <a:t>regulations</a:t>
            </a:r>
            <a:endParaRPr lang="en-AU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36577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408</Words>
  <Application>Microsoft Office PowerPoint</Application>
  <PresentationFormat>On-screen Show (4:3)</PresentationFormat>
  <Paragraphs>57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802-11-Submission</vt:lpstr>
      <vt:lpstr>Responses to JTC1 NBs to comments made on FDIS ballots on IEEE 802.11ac &amp; IEEE 802.11af</vt:lpstr>
      <vt:lpstr>IEEE 802.11ac and IEEE 802.11af passed FDIS in JTC1, with negative votes &amp; accompanying comments</vt:lpstr>
      <vt:lpstr>IEEE 802.11 WG response to China NB’s first comment on IEEE 802.11ac</vt:lpstr>
      <vt:lpstr>IEEE 802.11 WG response to China NB’s second comment on IEEE 802.11ac</vt:lpstr>
      <vt:lpstr>IEEE 802.11 WG response to China NB’s only comment on IEEE 802.11af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2015-07-18T16:42:27Z</dcterms:modified>
</cp:coreProperties>
</file>