
<file path=[Content_Types].xml><?xml version="1.0" encoding="utf-8"?>
<Types xmlns="http://schemas.openxmlformats.org/package/2006/content-types">
  <Default Extension="xml" ContentType="application/xml"/>
  <Default Extension="doc" ContentType="application/msword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9" r:id="rId2"/>
    <p:sldId id="272" r:id="rId3"/>
    <p:sldId id="297" r:id="rId4"/>
    <p:sldId id="298" r:id="rId5"/>
    <p:sldId id="299" r:id="rId6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5337" autoAdjust="0"/>
  </p:normalViewPr>
  <p:slideViewPr>
    <p:cSldViewPr>
      <p:cViewPr varScale="1">
        <p:scale>
          <a:sx n="92" d="100"/>
          <a:sy n="92" d="100"/>
        </p:scale>
        <p:origin x="-15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handoutMaster" Target="handoutMasters/handout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802.11-15/0691r1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C5F82844-D3D8-4E2F-BC31-F893CF7EFB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79616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802.11-15/0691r1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A8AE28EE-710A-423D-918F-3472049856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09609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802.11-15/0691r1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July 2015</a:t>
            </a:r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Donald Eastlake, Huawei Technologies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7441BA8B-EA44-4BCB-8894-4A698C9D9ECD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94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94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802.11-15/0691r1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July 2015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Donald Eastlake, Huawei Technologies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F12C820A-A132-4231-BE0A-AC79B82FD720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802.11-15/0691r1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802.11-15/0691r1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802.11-15/0691r1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7D9E5-F02D-4AA7-B795-6D72BFD354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6276E39-D40D-45EE-BB98-AEEAB1C415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177F988-3EF9-4784-AC86-CD5C16932E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1C974D1-5F66-4D5B-932A-2DC0BB21FC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4BE456-3FE8-4C7D-BA70-D8903C2AAA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FEB95BF-DBFA-4D98-8EC1-D3D333DB61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B3995D0-4C8C-441F-8566-9B527D4A87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878DC56-3D4A-4DDC-A5FE-22F351A5E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5DD4CD7-45B6-4358-B054-C482FA7F6B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D15DCF0-9B53-4E58-859A-C01E673038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33383" y="6475413"/>
            <a:ext cx="221054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smtClean="0"/>
              <a:t>Donald Eastlake, Huawei Technologies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4FC8E84-0027-4A6F-9976-1DEB9BE097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5801" y="332601"/>
            <a:ext cx="77597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numCol="1" anchor="t" anchorCtr="0">
            <a:spAutoFit/>
          </a:bodyPr>
          <a:lstStyle/>
          <a:p>
            <a:pPr marL="0" lvl="4" algn="just">
              <a:tabLst>
                <a:tab pos="4846320" algn="l"/>
              </a:tabLst>
              <a:defRPr/>
            </a:pPr>
            <a:r>
              <a:rPr lang="en-US" sz="1800" b="1" dirty="0" smtClean="0"/>
              <a:t>July 2015	doc</a:t>
            </a:r>
            <a:r>
              <a:rPr lang="en-US" sz="1800" b="1" dirty="0"/>
              <a:t>.: IEEE </a:t>
            </a:r>
            <a:r>
              <a:rPr lang="en-US" sz="1800" b="1" dirty="0" smtClean="0"/>
              <a:t>802.11-15/0954r0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Microsoft_Word_97_-_2004_Document1.doc"/><Relationship Id="rId5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84680" y="6475413"/>
            <a:ext cx="2159245" cy="184666"/>
          </a:xfrm>
          <a:noFill/>
        </p:spPr>
        <p:txBody>
          <a:bodyPr/>
          <a:lstStyle/>
          <a:p>
            <a:r>
              <a:rPr lang="en-US" smtClean="0"/>
              <a:t>Donald Eastlake, Huawei Technologies</a:t>
            </a:r>
            <a:endParaRPr lang="en-US" dirty="0" smtClean="0"/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45B9BDB0-C63C-4C25-8424-3805F41840B1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err="1" smtClean="0"/>
              <a:t>TGak</a:t>
            </a:r>
            <a:r>
              <a:rPr lang="en-US" dirty="0" smtClean="0"/>
              <a:t> July Closing Report 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2015-07-16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50057183"/>
              </p:ext>
            </p:extLst>
          </p:nvPr>
        </p:nvGraphicFramePr>
        <p:xfrm>
          <a:off x="515938" y="2890838"/>
          <a:ext cx="7783512" cy="1387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7" name="Document" r:id="rId4" imgW="8255000" imgH="1473200" progId="Word.Document.8">
                  <p:embed/>
                </p:oleObj>
              </mc:Choice>
              <mc:Fallback>
                <p:oleObj name="Document" r:id="rId4" imgW="8255000" imgH="1473200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5938" y="2890838"/>
                        <a:ext cx="7783512" cy="1387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Abstract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-457200">
              <a:lnSpc>
                <a:spcPct val="120000"/>
              </a:lnSpc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Closing Report of IEEE 802.11 Task Group AK at the IEEE 802.11 Meeting, </a:t>
            </a:r>
            <a:r>
              <a:rPr lang="en-GB" dirty="0" smtClean="0"/>
              <a:t>July 2015, </a:t>
            </a:r>
            <a:r>
              <a:rPr lang="en-GB" dirty="0"/>
              <a:t>held in </a:t>
            </a:r>
            <a:r>
              <a:rPr lang="en-GB" dirty="0" smtClean="0"/>
              <a:t>Waikoloa, Big Island, Hawai‘i.</a:t>
            </a:r>
            <a:endParaRPr lang="en-GB" dirty="0"/>
          </a:p>
        </p:txBody>
      </p:sp>
      <p:sp>
        <p:nvSpPr>
          <p:cNvPr id="1434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84680" y="6475413"/>
            <a:ext cx="2159245" cy="184666"/>
          </a:xfrm>
          <a:noFill/>
        </p:spPr>
        <p:txBody>
          <a:bodyPr/>
          <a:lstStyle/>
          <a:p>
            <a:r>
              <a:rPr lang="en-US" smtClean="0"/>
              <a:t>Donald Eastlake, Huawei Technologies</a:t>
            </a:r>
            <a:endParaRPr lang="en-US" dirty="0"/>
          </a:p>
        </p:txBody>
      </p:sp>
      <p:sp>
        <p:nvSpPr>
          <p:cNvPr id="143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81BA2747-D9B4-4253-BD2A-A397A70658F2}" type="slidenum">
              <a:rPr lang="en-US" smtClean="0"/>
              <a:pPr/>
              <a:t>2</a:t>
            </a:fld>
            <a:endParaRPr lang="en-US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915987"/>
          </a:xfrm>
          <a:ln/>
        </p:spPr>
        <p:txBody>
          <a:bodyPr lIns="90000" tIns="46800" rIns="90000" bIns="46800"/>
          <a:lstStyle/>
          <a:p>
            <a:r>
              <a:rPr lang="en-US" sz="3600" dirty="0" err="1" smtClean="0"/>
              <a:t>TGak</a:t>
            </a:r>
            <a:r>
              <a:rPr lang="en-US" sz="3600" dirty="0" smtClean="0"/>
              <a:t> Closing Report</a:t>
            </a:r>
            <a:endParaRPr lang="en-US" sz="3600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077200" cy="50292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/>
              <a:t>Accomplishments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400" dirty="0"/>
              <a:t>Approved resolutions of an additional </a:t>
            </a:r>
            <a:r>
              <a:rPr lang="en-GB" sz="2400" dirty="0" smtClean="0"/>
              <a:t>157 comments so </a:t>
            </a:r>
            <a:r>
              <a:rPr lang="en-GB" sz="2400" dirty="0"/>
              <a:t>that now </a:t>
            </a:r>
            <a:r>
              <a:rPr lang="en-GB" sz="2400" dirty="0" smtClean="0"/>
              <a:t>263 </a:t>
            </a:r>
            <a:r>
              <a:rPr lang="en-GB" sz="2400" dirty="0"/>
              <a:t>of our 437 comments from LB212 are resolved</a:t>
            </a:r>
            <a:r>
              <a:rPr lang="en-GB" sz="2400" dirty="0" smtClean="0"/>
              <a:t>.</a:t>
            </a:r>
            <a:endParaRPr lang="en-GB" sz="2400" dirty="0"/>
          </a:p>
          <a:p>
            <a:pPr lvl="1">
              <a:buFont typeface="Times New Roman" pitchFamily="16" charset="0"/>
              <a:buChar char="•"/>
            </a:pPr>
            <a:r>
              <a:rPr lang="en-GB" sz="2400" dirty="0"/>
              <a:t>Received and discussed the technical submissions listed on the next </a:t>
            </a:r>
            <a:r>
              <a:rPr lang="en-GB" sz="2400" dirty="0" smtClean="0"/>
              <a:t>page.</a:t>
            </a:r>
            <a:endParaRPr lang="en-US" sz="2400" dirty="0"/>
          </a:p>
          <a:p>
            <a:pPr lvl="1">
              <a:buFont typeface="Times New Roman" pitchFamily="16" charset="0"/>
              <a:buChar char="•"/>
            </a:pPr>
            <a:r>
              <a:rPr lang="en-GB" sz="2400" dirty="0"/>
              <a:t>Met jointly with 802.1 IWK and ARC SC Thursday AM1.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400" dirty="0"/>
              <a:t>An annotated agenda is in 11-15/0734r10.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400" dirty="0"/>
              <a:t>The minutes </a:t>
            </a:r>
            <a:r>
              <a:rPr lang="en-GB" sz="2400" dirty="0" smtClean="0"/>
              <a:t>will be in 11-15/964.</a:t>
            </a:r>
          </a:p>
          <a:p>
            <a:pPr lvl="2">
              <a:buFont typeface="Times New Roman" pitchFamily="16" charset="0"/>
              <a:buChar char="•"/>
            </a:pPr>
            <a:r>
              <a:rPr lang="en-GB" sz="2200" dirty="0" smtClean="0"/>
              <a:t>Thanks to Stephen Pope who was temporar</a:t>
            </a:r>
            <a:r>
              <a:rPr lang="en-GB" sz="2200" dirty="0" smtClean="0"/>
              <a:t>y Secretary for one </a:t>
            </a:r>
            <a:r>
              <a:rPr lang="en-GB" sz="2200" dirty="0" err="1" smtClean="0"/>
              <a:t>TGak</a:t>
            </a:r>
            <a:r>
              <a:rPr lang="en-GB" sz="2200" dirty="0" smtClean="0"/>
              <a:t> session and to Michael Fisher who was temporary Secretary for many sessions.</a:t>
            </a:r>
            <a:endParaRPr lang="en-GB" sz="2200" dirty="0" smtClean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84680" y="6475413"/>
            <a:ext cx="2159245" cy="184666"/>
          </a:xfrm>
          <a:noFill/>
        </p:spPr>
        <p:txBody>
          <a:bodyPr/>
          <a:lstStyle/>
          <a:p>
            <a:r>
              <a:rPr lang="en-US" smtClean="0"/>
              <a:t>Donald Eastlake, Huawei Technologies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01618212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sz="3600" dirty="0" err="1" smtClean="0"/>
              <a:t>TGak</a:t>
            </a:r>
            <a:r>
              <a:rPr lang="en-US" sz="3600" dirty="0" smtClean="0"/>
              <a:t> Closing Report</a:t>
            </a:r>
            <a:endParaRPr lang="en-US" sz="3600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 smtClean="0"/>
              <a:t>Technical Submissions</a:t>
            </a:r>
          </a:p>
          <a:p>
            <a:pPr lvl="1">
              <a:lnSpc>
                <a:spcPct val="80000"/>
              </a:lnSpc>
            </a:pPr>
            <a:r>
              <a:rPr lang="en-US" dirty="0">
                <a:solidFill>
                  <a:srgbClr val="000000"/>
                </a:solidFill>
                <a:ea typeface="MS Gothic"/>
              </a:rPr>
              <a:t>11-15/</a:t>
            </a:r>
            <a:r>
              <a:rPr lang="en-US" dirty="0" smtClean="0">
                <a:solidFill>
                  <a:srgbClr val="000000"/>
                </a:solidFill>
                <a:ea typeface="MS Gothic"/>
              </a:rPr>
              <a:t>791, </a:t>
            </a:r>
            <a:r>
              <a:rPr lang="en-US" dirty="0">
                <a:solidFill>
                  <a:srgbClr val="000000"/>
                </a:solidFill>
                <a:ea typeface="MS Gothic"/>
              </a:rPr>
              <a:t>“Addressing Simplifications”, David </a:t>
            </a:r>
            <a:r>
              <a:rPr lang="en-US" dirty="0" err="1">
                <a:solidFill>
                  <a:srgbClr val="000000"/>
                </a:solidFill>
                <a:ea typeface="MS Gothic"/>
              </a:rPr>
              <a:t>Kloper</a:t>
            </a:r>
            <a:endParaRPr lang="en-US" dirty="0">
              <a:solidFill>
                <a:srgbClr val="000000"/>
              </a:solidFill>
              <a:ea typeface="MS Gothic"/>
            </a:endParaRPr>
          </a:p>
          <a:p>
            <a:pPr lvl="1">
              <a:lnSpc>
                <a:spcPct val="80000"/>
              </a:lnSpc>
            </a:pPr>
            <a:r>
              <a:rPr lang="en-US" dirty="0" smtClean="0"/>
              <a:t>11</a:t>
            </a:r>
            <a:r>
              <a:rPr lang="en-US" dirty="0"/>
              <a:t>-15/</a:t>
            </a:r>
            <a:r>
              <a:rPr lang="en-US" dirty="0" smtClean="0"/>
              <a:t>795, </a:t>
            </a:r>
            <a:r>
              <a:rPr lang="en-US" dirty="0"/>
              <a:t>“Addressing Comment Resolutions”, David </a:t>
            </a:r>
            <a:r>
              <a:rPr lang="en-US" dirty="0" err="1" smtClean="0"/>
              <a:t>Kloper</a:t>
            </a:r>
            <a:endParaRPr lang="en-US" dirty="0" smtClean="0"/>
          </a:p>
          <a:p>
            <a:pPr lvl="1">
              <a:lnSpc>
                <a:spcPct val="80000"/>
              </a:lnSpc>
            </a:pPr>
            <a:r>
              <a:rPr lang="en-US" b="0" dirty="0"/>
              <a:t>11-15/</a:t>
            </a:r>
            <a:r>
              <a:rPr lang="en-US" b="0" dirty="0" smtClean="0"/>
              <a:t>725, </a:t>
            </a:r>
            <a:r>
              <a:rPr lang="en-US" b="0" dirty="0"/>
              <a:t>“11ak PICS Fix”, Donald Eastlake (Huawei</a:t>
            </a:r>
            <a:r>
              <a:rPr lang="en-US" b="0" dirty="0" smtClean="0"/>
              <a:t>)</a:t>
            </a:r>
            <a:endParaRPr lang="en-US" dirty="0"/>
          </a:p>
          <a:p>
            <a:pPr lvl="1">
              <a:lnSpc>
                <a:spcPct val="80000"/>
              </a:lnSpc>
            </a:pPr>
            <a:r>
              <a:rPr lang="en-US" b="0" dirty="0"/>
              <a:t>11-15/</a:t>
            </a:r>
            <a:r>
              <a:rPr lang="en-US" b="0" dirty="0" smtClean="0"/>
              <a:t>798, </a:t>
            </a:r>
            <a:r>
              <a:rPr lang="en-US" b="0" dirty="0"/>
              <a:t>“</a:t>
            </a:r>
            <a:r>
              <a:rPr lang="en-GB" b="0" dirty="0"/>
              <a:t>11ak Vancouver Resolution Fixes”</a:t>
            </a:r>
            <a:r>
              <a:rPr lang="en-US" b="0" dirty="0"/>
              <a:t>, Donald Eastlake (Huawei</a:t>
            </a:r>
            <a:r>
              <a:rPr lang="en-US" b="0" dirty="0" smtClean="0"/>
              <a:t>)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11-15</a:t>
            </a:r>
            <a:r>
              <a:rPr lang="en-US" dirty="0" smtClean="0"/>
              <a:t>/939, </a:t>
            </a:r>
            <a:r>
              <a:rPr lang="en-US" dirty="0"/>
              <a:t>“Ra! Ra! SYNRA”, Donald Eastlake, David </a:t>
            </a:r>
            <a:r>
              <a:rPr lang="en-US" dirty="0" err="1"/>
              <a:t>Kloper</a:t>
            </a:r>
            <a:endParaRPr lang="en-US" dirty="0"/>
          </a:p>
          <a:p>
            <a:pPr lvl="1">
              <a:lnSpc>
                <a:spcPct val="80000"/>
              </a:lnSpc>
            </a:pPr>
            <a:r>
              <a:rPr lang="en-US" dirty="0"/>
              <a:t>11-15/</a:t>
            </a:r>
            <a:r>
              <a:rPr lang="en-US" dirty="0" smtClean="0"/>
              <a:t>724 </a:t>
            </a:r>
            <a:r>
              <a:rPr lang="en-US" dirty="0"/>
              <a:t>(doc), “S</a:t>
            </a:r>
            <a:r>
              <a:rPr lang="en-GB" dirty="0" err="1"/>
              <a:t>olutions</a:t>
            </a:r>
            <a:r>
              <a:rPr lang="en-GB" dirty="0"/>
              <a:t> to some GLK-GCR related Comments (Part 1)</a:t>
            </a:r>
            <a:r>
              <a:rPr lang="en-US" dirty="0"/>
              <a:t>”, Ganesh </a:t>
            </a:r>
            <a:r>
              <a:rPr lang="en-US" dirty="0" err="1"/>
              <a:t>Venkatesan</a:t>
            </a:r>
            <a:r>
              <a:rPr lang="en-US" dirty="0"/>
              <a:t> (Intel)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11-15/</a:t>
            </a:r>
            <a:r>
              <a:rPr lang="en-US" dirty="0" smtClean="0"/>
              <a:t>796 </a:t>
            </a:r>
            <a:r>
              <a:rPr lang="en-US" dirty="0"/>
              <a:t>(doc), “S</a:t>
            </a:r>
            <a:r>
              <a:rPr lang="en-GB" dirty="0" err="1"/>
              <a:t>olutions</a:t>
            </a:r>
            <a:r>
              <a:rPr lang="en-GB" dirty="0"/>
              <a:t> to some GLK-GCR related Comments (Part 2)</a:t>
            </a:r>
            <a:r>
              <a:rPr lang="en-US" dirty="0"/>
              <a:t>”, Ganesh </a:t>
            </a:r>
            <a:r>
              <a:rPr lang="en-US" dirty="0" err="1"/>
              <a:t>Venkatesan</a:t>
            </a:r>
            <a:r>
              <a:rPr lang="en-US" dirty="0"/>
              <a:t> (Intel</a:t>
            </a:r>
            <a:r>
              <a:rPr lang="en-US" dirty="0" smtClean="0"/>
              <a:t>)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11-15/931, “MAH Assigned Comments”, Mark Hamilton (Rucks Wireless)</a:t>
            </a:r>
            <a:endParaRPr lang="en-US" dirty="0"/>
          </a:p>
          <a:p>
            <a:pPr lvl="1">
              <a:lnSpc>
                <a:spcPct val="80000"/>
              </a:lnSpc>
            </a:pPr>
            <a:endParaRPr lang="en-US" b="0" dirty="0"/>
          </a:p>
          <a:p>
            <a:pPr lvl="1">
              <a:lnSpc>
                <a:spcPct val="80000"/>
              </a:lnSpc>
            </a:pP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84680" y="6475413"/>
            <a:ext cx="2159245" cy="184666"/>
          </a:xfrm>
          <a:noFill/>
        </p:spPr>
        <p:txBody>
          <a:bodyPr/>
          <a:lstStyle/>
          <a:p>
            <a:r>
              <a:rPr lang="en-US" smtClean="0"/>
              <a:t>Donald Eastlake, Huawei Technologies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04651488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5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sz="3600" dirty="0" err="1" smtClean="0">
                <a:solidFill>
                  <a:schemeClr val="tx1"/>
                </a:solidFill>
              </a:rPr>
              <a:t>TGak</a:t>
            </a:r>
            <a:r>
              <a:rPr lang="en-US" sz="3600" dirty="0" smtClean="0">
                <a:solidFill>
                  <a:schemeClr val="tx1"/>
                </a:solidFill>
              </a:rPr>
              <a:t> Closing Report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2800" dirty="0"/>
              <a:t>Teleconferences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400" dirty="0"/>
              <a:t>Decided to hold </a:t>
            </a:r>
            <a:r>
              <a:rPr lang="en-GB" sz="2400" dirty="0" smtClean="0"/>
              <a:t>1 ½ hour </a:t>
            </a:r>
            <a:r>
              <a:rPr lang="en-GB" sz="2400" dirty="0"/>
              <a:t>teleconferences, to be joint with </a:t>
            </a:r>
            <a:r>
              <a:rPr lang="en-GB" sz="2400" dirty="0" smtClean="0"/>
              <a:t>802.1Qbz if mutually convenient, </a:t>
            </a:r>
            <a:r>
              <a:rPr lang="en-GB" sz="2400" dirty="0"/>
              <a:t>on </a:t>
            </a:r>
            <a:r>
              <a:rPr lang="en-US" sz="2400" dirty="0"/>
              <a:t>Monday, </a:t>
            </a:r>
            <a:r>
              <a:rPr lang="en-US" sz="2400" dirty="0" smtClean="0"/>
              <a:t>August 3</a:t>
            </a:r>
            <a:r>
              <a:rPr lang="en-US" sz="2400" baseline="30000" dirty="0" smtClean="0"/>
              <a:t>rd</a:t>
            </a:r>
            <a:r>
              <a:rPr lang="en-US" sz="2400" dirty="0"/>
              <a:t>, 10</a:t>
            </a:r>
            <a:r>
              <a:rPr lang="en-US" sz="2400" baseline="30000" dirty="0"/>
              <a:t>th</a:t>
            </a:r>
            <a:r>
              <a:rPr lang="en-US" sz="2400" dirty="0"/>
              <a:t>, 24</a:t>
            </a:r>
            <a:r>
              <a:rPr lang="en-US" sz="2400" baseline="30000" dirty="0"/>
              <a:t>th</a:t>
            </a:r>
            <a:r>
              <a:rPr lang="en-US" sz="2400" dirty="0"/>
              <a:t> and </a:t>
            </a:r>
            <a:r>
              <a:rPr lang="en-US" sz="2400" dirty="0" smtClean="0"/>
              <a:t>31</a:t>
            </a:r>
            <a:r>
              <a:rPr lang="en-US" sz="2400" baseline="30000" dirty="0" smtClean="0"/>
              <a:t>st</a:t>
            </a:r>
            <a:r>
              <a:rPr lang="en-US" sz="2400" dirty="0" smtClean="0"/>
              <a:t>, all at 10am Eastern </a:t>
            </a:r>
            <a:r>
              <a:rPr lang="en-US" sz="2400" dirty="0"/>
              <a:t>US time</a:t>
            </a:r>
            <a:r>
              <a:rPr lang="en-GB" sz="2400" dirty="0"/>
              <a:t>.</a:t>
            </a:r>
          </a:p>
          <a:p>
            <a:pPr>
              <a:buFont typeface="Times New Roman" pitchFamily="16" charset="0"/>
              <a:buChar char="•"/>
            </a:pPr>
            <a:r>
              <a:rPr lang="en-GB" sz="2800" dirty="0" smtClean="0"/>
              <a:t>September 2015 Plans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400" dirty="0" smtClean="0"/>
              <a:t>Resolve comments from Letter Ballot 212.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400" dirty="0" smtClean="0"/>
              <a:t>Joint meeting with 802.11 ARC.</a:t>
            </a:r>
          </a:p>
          <a:p>
            <a:pPr marL="457200" lvl="1" indent="0"/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84680" y="6475413"/>
            <a:ext cx="2159245" cy="184666"/>
          </a:xfrm>
          <a:noFill/>
        </p:spPr>
        <p:txBody>
          <a:bodyPr/>
          <a:lstStyle/>
          <a:p>
            <a:r>
              <a:rPr lang="en-US" smtClean="0"/>
              <a:t>Donald Eastlake, Huawei Technologies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76756688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2653</TotalTime>
  <Words>476</Words>
  <Application>Microsoft Macintosh PowerPoint</Application>
  <PresentationFormat>On-screen Show (4:3)</PresentationFormat>
  <Paragraphs>59</Paragraphs>
  <Slides>5</Slides>
  <Notes>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802-11-Submission</vt:lpstr>
      <vt:lpstr>Document</vt:lpstr>
      <vt:lpstr>TGak July Closing Report </vt:lpstr>
      <vt:lpstr>Abstract</vt:lpstr>
      <vt:lpstr>TGak Closing Report</vt:lpstr>
      <vt:lpstr>TGak Closing Report</vt:lpstr>
      <vt:lpstr>TGak Closing Report</vt:lpstr>
    </vt:vector>
  </TitlesOfParts>
  <Company>Calypso Ventures,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ARC-report-may-2012</dc:title>
  <dc:creator>Mark Hamilton</dc:creator>
  <cp:lastModifiedBy>Donald Eastlake</cp:lastModifiedBy>
  <cp:revision>144</cp:revision>
  <cp:lastPrinted>1998-02-10T13:28:06Z</cp:lastPrinted>
  <dcterms:created xsi:type="dcterms:W3CDTF">2009-07-15T16:38:20Z</dcterms:created>
  <dcterms:modified xsi:type="dcterms:W3CDTF">2015-07-17T04:14:58Z</dcterms:modified>
</cp:coreProperties>
</file>