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802.11-15/0946r0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802.11-15/0946r0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802.11-15/0946r0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802.11-15/0946r0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802.11-15/0946r0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802.11-15/0946r0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esentation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844-01-0000-draft-25th-anniversary-press-release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Publicity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2015-07-17</a:t>
            </a:r>
            <a:endParaRPr lang="en-GB" sz="2000" b="0" dirty="0" smtClean="0"/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4881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the Publicity SC for July 2015, Waikoloa, Hawaii,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16723"/>
          </a:xfrm>
        </p:spPr>
        <p:txBody>
          <a:bodyPr/>
          <a:lstStyle/>
          <a:p>
            <a:r>
              <a:rPr lang="en-GB" sz="2800" dirty="0" smtClean="0"/>
              <a:t>Discussion topics</a:t>
            </a:r>
          </a:p>
          <a:p>
            <a:pPr lvl="1"/>
            <a:r>
              <a:rPr lang="en-GB" sz="2200" dirty="0" smtClean="0"/>
              <a:t>“What’s </a:t>
            </a:r>
            <a:r>
              <a:rPr lang="en-GB" sz="2200" dirty="0"/>
              <a:t>IEEE 802.11 doing” </a:t>
            </a:r>
            <a:r>
              <a:rPr lang="en-GB" sz="2200" dirty="0" smtClean="0"/>
              <a:t>Presentation</a:t>
            </a:r>
            <a:endParaRPr lang="en-GB" sz="2200" dirty="0"/>
          </a:p>
          <a:p>
            <a:pPr lvl="2"/>
            <a:r>
              <a:rPr lang="en-GB" sz="2000" dirty="0" smtClean="0"/>
              <a:t>Requires checking to determine current status</a:t>
            </a:r>
          </a:p>
          <a:p>
            <a:pPr lvl="3"/>
            <a:r>
              <a:rPr lang="en-GB" sz="1800" dirty="0" smtClean="0">
                <a:hlinkClick r:id="rId3"/>
              </a:rPr>
              <a:t>http</a:t>
            </a:r>
            <a:r>
              <a:rPr lang="en-GB" sz="1800" dirty="0">
                <a:hlinkClick r:id="rId3"/>
              </a:rPr>
              <a:t>://</a:t>
            </a:r>
            <a:r>
              <a:rPr lang="en-GB" sz="1800" dirty="0" smtClean="0">
                <a:hlinkClick r:id="rId3"/>
              </a:rPr>
              <a:t>www.ieee802.org/11/presentation.html</a:t>
            </a:r>
            <a:r>
              <a:rPr lang="en-GB" sz="1800" dirty="0" smtClean="0"/>
              <a:t> </a:t>
            </a:r>
            <a:endParaRPr lang="en-GB" sz="1800" dirty="0"/>
          </a:p>
          <a:p>
            <a:pPr marL="1200150" lvl="3" indent="0">
              <a:buNone/>
            </a:pPr>
            <a:endParaRPr lang="en-GB" sz="1800" dirty="0"/>
          </a:p>
          <a:p>
            <a:r>
              <a:rPr lang="en-US" dirty="0" smtClean="0"/>
              <a:t>IEEE </a:t>
            </a:r>
            <a:r>
              <a:rPr lang="en-US" dirty="0"/>
              <a:t>802.11 25th Anniversary Press Releases</a:t>
            </a:r>
          </a:p>
          <a:p>
            <a:pPr lvl="1"/>
            <a:r>
              <a:rPr lang="en-US" sz="2200" dirty="0" smtClean="0"/>
              <a:t>Productive discussion with IEEE marketing.</a:t>
            </a:r>
          </a:p>
          <a:p>
            <a:pPr lvl="1"/>
            <a:r>
              <a:rPr lang="en-GB" sz="2200" dirty="0" smtClean="0">
                <a:hlinkClick r:id="rId4"/>
              </a:rPr>
              <a:t>https</a:t>
            </a:r>
            <a:r>
              <a:rPr lang="en-GB" sz="2200" dirty="0">
                <a:hlinkClick r:id="rId4"/>
              </a:rPr>
              <a:t>://</a:t>
            </a:r>
            <a:r>
              <a:rPr lang="en-GB" sz="2200" dirty="0" smtClean="0">
                <a:hlinkClick r:id="rId4"/>
              </a:rPr>
              <a:t>mentor.ieee.org/802.11/dcn/15/11-15-0844-01-0000-draft-25th-anniversary-press-release.docx</a:t>
            </a:r>
            <a:r>
              <a:rPr lang="en-GB" sz="2200" dirty="0" smtClean="0"/>
              <a:t> </a:t>
            </a:r>
            <a:endParaRPr lang="en-US" sz="2200" dirty="0"/>
          </a:p>
          <a:p>
            <a:pPr lvl="1"/>
            <a:r>
              <a:rPr lang="en-US" sz="2200" dirty="0" smtClean="0"/>
              <a:t>Approval motion and then forward to EC</a:t>
            </a:r>
          </a:p>
          <a:p>
            <a:pPr lvl="2"/>
            <a:endParaRPr lang="en-GB" sz="2000" dirty="0" smtClean="0"/>
          </a:p>
          <a:p>
            <a:r>
              <a:rPr lang="en-GB" sz="2800" dirty="0" smtClean="0"/>
              <a:t>Plans for September 2015</a:t>
            </a:r>
          </a:p>
          <a:p>
            <a:pPr lvl="1"/>
            <a:r>
              <a:rPr lang="en-GB" dirty="0" smtClean="0"/>
              <a:t>Meet if required.</a:t>
            </a:r>
          </a:p>
          <a:p>
            <a:endParaRPr lang="en-GB" sz="2000" dirty="0"/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13183</TotalTime>
  <Words>133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Publicity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782</cp:revision>
  <cp:lastPrinted>1998-02-10T13:28:06Z</cp:lastPrinted>
  <dcterms:created xsi:type="dcterms:W3CDTF">2004-12-02T14:01:45Z</dcterms:created>
  <dcterms:modified xsi:type="dcterms:W3CDTF">2015-07-17T00:38:52Z</dcterms:modified>
</cp:coreProperties>
</file>