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doc" ContentType="application/msword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31" r:id="rId2"/>
    <p:sldId id="332" r:id="rId3"/>
    <p:sldId id="386" r:id="rId4"/>
  </p:sldIdLst>
  <p:sldSz cx="9144000" cy="6858000" type="screen4x3"/>
  <p:notesSz cx="6794500" cy="99314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516" y="-90"/>
      </p:cViewPr>
      <p:guideLst>
        <p:guide orient="horz" pos="2160"/>
        <p:guide pos="2880"/>
      </p:guideLst>
    </p:cSldViewPr>
  </p:slideViewPr>
  <p:outlineViewPr>
    <p:cViewPr>
      <p:scale>
        <a:sx n="50" d="100"/>
        <a:sy n="50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>
        <p:scale>
          <a:sx n="100" d="100"/>
          <a:sy n="100" d="100"/>
        </p:scale>
        <p:origin x="-840" y="2730"/>
      </p:cViewPr>
      <p:guideLst>
        <p:guide orient="horz" pos="2312"/>
        <p:guide pos="282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470525" y="204788"/>
            <a:ext cx="641350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802.11-15/0945r0</a:t>
            </a: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2625" y="204788"/>
            <a:ext cx="827088" cy="21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22938" y="96123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67050" y="9612313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649C88E9-EC12-4287-99A5-81D34C9AF0CC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9222" name="Line 6"/>
          <p:cNvSpPr>
            <a:spLocks noChangeShapeType="1"/>
          </p:cNvSpPr>
          <p:nvPr/>
        </p:nvSpPr>
        <p:spPr bwMode="auto">
          <a:xfrm>
            <a:off x="681038" y="415925"/>
            <a:ext cx="54324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23" name="Rectangle 7"/>
          <p:cNvSpPr>
            <a:spLocks noChangeArrowheads="1"/>
          </p:cNvSpPr>
          <p:nvPr/>
        </p:nvSpPr>
        <p:spPr bwMode="auto">
          <a:xfrm>
            <a:off x="681038" y="96123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3450"/>
            <a:r>
              <a:rPr lang="en-GB"/>
              <a:t>Submission</a:t>
            </a:r>
          </a:p>
        </p:txBody>
      </p:sp>
      <p:sp>
        <p:nvSpPr>
          <p:cNvPr id="9224" name="Line 8"/>
          <p:cNvSpPr>
            <a:spLocks noChangeShapeType="1"/>
          </p:cNvSpPr>
          <p:nvPr/>
        </p:nvSpPr>
        <p:spPr bwMode="auto">
          <a:xfrm>
            <a:off x="681038" y="9599613"/>
            <a:ext cx="558323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7482707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13388" y="12065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doc.: IEEE 802.11-15/0945r0</a:t>
            </a:r>
            <a:endParaRPr lang="en-GB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1350" y="120650"/>
            <a:ext cx="827088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3925" y="750888"/>
            <a:ext cx="4948238" cy="37115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16463"/>
            <a:ext cx="4984750" cy="4471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746" tIns="46079" rIns="93746" bIns="4607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30813" y="9615488"/>
            <a:ext cx="9239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3450">
              <a:defRPr>
                <a:latin typeface="Times New Roman" pitchFamily="18" charset="0"/>
              </a:defRPr>
            </a:lvl5pPr>
          </a:lstStyle>
          <a:p>
            <a:pPr lvl="4"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46425" y="9615488"/>
            <a:ext cx="512763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Page </a:t>
            </a:r>
            <a:fld id="{126551D7-E6EC-43A4-A9D0-0201A2BBD2C2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09613" y="9615488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09613" y="9613900"/>
            <a:ext cx="53752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5000" y="317500"/>
            <a:ext cx="55245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80019696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802.11-15/0945r0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  <a:endParaRPr lang="en-GB" sz="1400" smtClean="0"/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1FA0DF2A-4090-463A-968B-4ABD6F561DCD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802.11-15/0945r0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  <a:endParaRPr lang="en-GB" sz="1400" smtClean="0"/>
          </a:p>
        </p:txBody>
      </p:sp>
      <p:sp>
        <p:nvSpPr>
          <p:cNvPr id="7172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7173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FC90757E-C0E7-4B96-A93C-95E1D9823341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717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22338" y="750888"/>
            <a:ext cx="4949825" cy="3711575"/>
          </a:xfrm>
          <a:ln cap="flat"/>
        </p:spPr>
      </p:sp>
      <p:sp>
        <p:nvSpPr>
          <p:cNvPr id="7175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335" rIns="95335"/>
          <a:lstStyle/>
          <a:p>
            <a:endParaRPr lang="en-US" smtClean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z="1400" smtClean="0"/>
              <a:t>doc.: IEEE 802.11-15/0945r0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 smtClean="0"/>
              <a:t>July 2015</a:t>
            </a:r>
            <a:endParaRPr lang="en-GB" sz="1400" smtClean="0"/>
          </a:p>
        </p:txBody>
      </p:sp>
      <p:sp>
        <p:nvSpPr>
          <p:cNvPr id="8196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GB" smtClean="0"/>
              <a:t>Stephen McCann, BlackBerry</a:t>
            </a:r>
          </a:p>
        </p:txBody>
      </p:sp>
      <p:sp>
        <p:nvSpPr>
          <p:cNvPr id="8197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345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Page </a:t>
            </a:r>
            <a:fld id="{A7B95730-A268-494D-91A1-2AFF9480B191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81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 cap="flat"/>
        </p:spPr>
      </p:sp>
      <p:sp>
        <p:nvSpPr>
          <p:cNvPr id="81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4750" cy="4468813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5230" tIns="46028" rIns="95230" bIns="46028"/>
          <a:lstStyle/>
          <a:p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43A98C2C-8D7F-42C2-B8BD-A976FFC20ED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899620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10CFEF-2439-46F4-92BF-4E85320BADF8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9440946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310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051B9D92-C207-40BF-8E41-424E2C7C25E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542319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F6EF58-678B-40E3-B129-E21CB54C246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724375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3E2EFF8-B32E-4460-97A5-036F2CCBF25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689722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73F323D-FF7F-4BD0-983B-4EEB81ABDEA7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4039924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C2C0D3C4-9F7F-482A-8A78-B9A0F69C88AF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119126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BEBD90BF-033E-4806-ADEB-83C350131A7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42441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F39299C5-D044-4335-ADF9-060E3FDA9EA1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631514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EB0C7A5B-597F-4943-AD7D-2194C54B29B6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69485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GB"/>
              <a:t>Slide </a:t>
            </a:r>
            <a:fld id="{143014FC-595E-4E57-BD7D-B6581FB16994}" type="slidenum">
              <a:rPr lang="en-GB"/>
              <a:pPr>
                <a:defRPr/>
              </a:pPr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401708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dirty="0" smtClean="0"/>
              <a:t>Click to edit Master text styles</a:t>
            </a:r>
          </a:p>
          <a:p>
            <a:pPr lvl="1"/>
            <a:r>
              <a:rPr lang="en-GB" dirty="0" smtClean="0"/>
              <a:t>Second level</a:t>
            </a:r>
          </a:p>
          <a:p>
            <a:pPr lvl="2"/>
            <a:r>
              <a:rPr lang="en-GB" dirty="0" smtClean="0"/>
              <a:t>Third level</a:t>
            </a:r>
          </a:p>
          <a:p>
            <a:pPr lvl="3"/>
            <a:r>
              <a:rPr lang="en-GB" dirty="0" smtClean="0"/>
              <a:t>Fourth level</a:t>
            </a:r>
          </a:p>
          <a:p>
            <a:pPr lvl="4"/>
            <a:r>
              <a:rPr lang="en-GB" dirty="0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4963"/>
            <a:ext cx="1066800" cy="2746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b="1"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US" smtClean="0"/>
              <a:t>July 2015</a:t>
            </a:r>
            <a:endParaRPr lang="en-GB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8077200" y="6475413"/>
            <a:ext cx="4667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 smtClean="0"/>
              <a:t>Stephen McCann, BlackBerry</a:t>
            </a:r>
            <a:endParaRPr lang="en-GB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latin typeface="Times New Roman" pitchFamily="18" charset="0"/>
              </a:defRPr>
            </a:lvl1pPr>
          </a:lstStyle>
          <a:p>
            <a:pPr>
              <a:defRPr/>
            </a:pPr>
            <a:r>
              <a:rPr lang="en-GB"/>
              <a:t>Slide </a:t>
            </a:r>
            <a:fld id="{7AE716F1-E71B-4297-9DF8-3DCC515C869B}" type="slidenum">
              <a:rPr lang="en-GB"/>
              <a:pPr>
                <a:defRPr/>
              </a:pPr>
              <a:t>‹#›</a:t>
            </a:fld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62485" y="332601"/>
            <a:ext cx="328301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GB" sz="1800" b="1" dirty="0"/>
              <a:t>doc.: IEEE </a:t>
            </a:r>
            <a:r>
              <a:rPr lang="en-GB" sz="1800" b="1" dirty="0" smtClean="0"/>
              <a:t>802.11-15/0945r0</a:t>
            </a:r>
            <a:endParaRPr lang="en-GB" sz="1800" b="1" dirty="0"/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GB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Microsoft_Word_97_-_2003_Document1.doc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GB" sz="1800" smtClean="0"/>
          </a:p>
        </p:txBody>
      </p:sp>
      <p:sp>
        <p:nvSpPr>
          <p:cNvPr id="2051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2052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0AA6CC1-B35F-400A-AD97-617E7B9F358A}" type="slidenum">
              <a:rPr lang="en-GB" smtClean="0"/>
              <a:pPr/>
              <a:t>1</a:t>
            </a:fld>
            <a:endParaRPr lang="en-GB" smtClean="0"/>
          </a:p>
        </p:txBody>
      </p:sp>
      <p:sp>
        <p:nvSpPr>
          <p:cNvPr id="2053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err="1" smtClean="0"/>
              <a:t>TGaq</a:t>
            </a:r>
            <a:r>
              <a:rPr lang="en-GB" dirty="0" smtClean="0"/>
              <a:t> Closing Report</a:t>
            </a:r>
          </a:p>
        </p:txBody>
      </p:sp>
      <p:sp>
        <p:nvSpPr>
          <p:cNvPr id="2054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81000"/>
          </a:xfrm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2000" dirty="0" smtClean="0"/>
              <a:t>Date:</a:t>
            </a:r>
            <a:r>
              <a:rPr lang="en-GB" sz="2000" b="0" dirty="0" smtClean="0"/>
              <a:t> 2015-07-15</a:t>
            </a:r>
          </a:p>
        </p:txBody>
      </p:sp>
      <p:graphicFrame>
        <p:nvGraphicFramePr>
          <p:cNvPr id="2055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3071020"/>
              </p:ext>
            </p:extLst>
          </p:nvPr>
        </p:nvGraphicFramePr>
        <p:xfrm>
          <a:off x="520700" y="2273300"/>
          <a:ext cx="7797800" cy="2209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45" name="Document" r:id="rId4" imgW="8146441" imgH="2307918" progId="Word.Document.8">
                  <p:embed/>
                </p:oleObj>
              </mc:Choice>
              <mc:Fallback>
                <p:oleObj name="Document" r:id="rId4" imgW="8146441" imgH="2307918" progId="Word.Document.8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0700" y="2273300"/>
                        <a:ext cx="7797800" cy="2209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56" name="Rectangle 6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GB" sz="2000" b="1"/>
              <a:t>Authors:</a:t>
            </a:r>
            <a:endParaRPr lang="en-GB" sz="20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GB" sz="1800" smtClean="0"/>
          </a:p>
        </p:txBody>
      </p:sp>
      <p:sp>
        <p:nvSpPr>
          <p:cNvPr id="3075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3076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A842C95A-9891-4D85-99F3-CBA09F6CADDF}" type="slidenum">
              <a:rPr lang="en-GB" smtClean="0"/>
              <a:pPr/>
              <a:t>2</a:t>
            </a:fld>
            <a:endParaRPr lang="en-GB" smtClean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noFill/>
        </p:spPr>
        <p:txBody>
          <a:bodyPr/>
          <a:lstStyle/>
          <a:p>
            <a:r>
              <a:rPr lang="en-GB" dirty="0" smtClean="0"/>
              <a:t>Abstract</a:t>
            </a:r>
          </a:p>
        </p:txBody>
      </p:sp>
      <p:sp>
        <p:nvSpPr>
          <p:cNvPr id="307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algn="ctr">
              <a:buFontTx/>
              <a:buNone/>
            </a:pPr>
            <a:r>
              <a:rPr lang="en-GB" sz="3200" dirty="0" smtClean="0"/>
              <a:t> Closing report for </a:t>
            </a:r>
            <a:r>
              <a:rPr lang="en-GB" sz="3200" dirty="0" err="1" smtClean="0"/>
              <a:t>TGaq</a:t>
            </a:r>
            <a:r>
              <a:rPr lang="en-GB" sz="3200" dirty="0" smtClean="0"/>
              <a:t> (Pre-Association Discovery) for July 2015, Waikoloa, Hawaii, USA.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Date Placeholder 3"/>
          <p:cNvSpPr>
            <a:spLocks noGrp="1"/>
          </p:cNvSpPr>
          <p:nvPr>
            <p:ph type="dt" sz="quarter" idx="10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 smtClean="0"/>
              <a:t>July 2015</a:t>
            </a:r>
            <a:endParaRPr lang="en-GB" sz="1800" dirty="0" smtClean="0"/>
          </a:p>
        </p:txBody>
      </p:sp>
      <p:sp>
        <p:nvSpPr>
          <p:cNvPr id="4099" name="Footer Placeholder 4"/>
          <p:cNvSpPr>
            <a:spLocks noGrp="1"/>
          </p:cNvSpPr>
          <p:nvPr>
            <p:ph type="ftr" sz="quarter" idx="1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Stephen McCann, BlackBerry</a:t>
            </a:r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12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12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GB" smtClean="0"/>
              <a:t>Slide </a:t>
            </a:r>
            <a:fld id="{053C9A94-B312-452C-97DA-880A7EDB2DCC}" type="slidenum">
              <a:rPr lang="en-GB" smtClean="0"/>
              <a:pPr/>
              <a:t>3</a:t>
            </a:fld>
            <a:endParaRPr lang="en-GB" smtClean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468313" y="836613"/>
            <a:ext cx="8153400" cy="5688731"/>
          </a:xfrm>
        </p:spPr>
        <p:txBody>
          <a:bodyPr/>
          <a:lstStyle/>
          <a:p>
            <a:r>
              <a:rPr lang="en-GB" dirty="0" smtClean="0"/>
              <a:t>Secretary has 1 nomination (September 2015)</a:t>
            </a:r>
          </a:p>
          <a:p>
            <a:r>
              <a:rPr lang="en-GB" dirty="0"/>
              <a:t>Technical Editor </a:t>
            </a:r>
            <a:r>
              <a:rPr lang="en-GB" dirty="0" smtClean="0"/>
              <a:t>(possible volunteer)</a:t>
            </a:r>
          </a:p>
          <a:p>
            <a:r>
              <a:rPr lang="en-GB" dirty="0" smtClean="0"/>
              <a:t>Letter Ballot 208</a:t>
            </a:r>
          </a:p>
          <a:p>
            <a:pPr lvl="1"/>
            <a:r>
              <a:rPr lang="en-GB" dirty="0" smtClean="0"/>
              <a:t>702 comments</a:t>
            </a:r>
          </a:p>
          <a:p>
            <a:pPr lvl="1"/>
            <a:r>
              <a:rPr lang="en-GB" dirty="0" smtClean="0"/>
              <a:t>Resolved </a:t>
            </a:r>
            <a:r>
              <a:rPr lang="en-GB" dirty="0" smtClean="0"/>
              <a:t>293</a:t>
            </a:r>
            <a:r>
              <a:rPr lang="en-GB" dirty="0" smtClean="0"/>
              <a:t> </a:t>
            </a:r>
            <a:r>
              <a:rPr lang="en-GB" dirty="0" smtClean="0"/>
              <a:t>technical and </a:t>
            </a:r>
            <a:r>
              <a:rPr lang="en-GB" dirty="0"/>
              <a:t>1</a:t>
            </a:r>
            <a:r>
              <a:rPr lang="en-GB" dirty="0" smtClean="0"/>
              <a:t> </a:t>
            </a:r>
            <a:r>
              <a:rPr lang="en-GB" dirty="0" smtClean="0"/>
              <a:t>editorial comments</a:t>
            </a:r>
          </a:p>
          <a:p>
            <a:pPr lvl="1"/>
            <a:r>
              <a:rPr lang="en-GB" dirty="0" smtClean="0"/>
              <a:t>43</a:t>
            </a:r>
            <a:r>
              <a:rPr lang="en-GB" dirty="0" smtClean="0"/>
              <a:t> technical remaining</a:t>
            </a:r>
            <a:endParaRPr lang="en-GB" dirty="0" smtClean="0"/>
          </a:p>
          <a:p>
            <a:r>
              <a:rPr lang="en-GB" dirty="0" smtClean="0"/>
              <a:t>Internal Review</a:t>
            </a:r>
          </a:p>
          <a:p>
            <a:pPr lvl="1"/>
            <a:r>
              <a:rPr lang="en-GB" dirty="0" smtClean="0"/>
              <a:t>Use D1.3 during August - September</a:t>
            </a:r>
          </a:p>
          <a:p>
            <a:pPr lvl="1"/>
            <a:r>
              <a:rPr lang="en-GB" dirty="0" smtClean="0"/>
              <a:t>Remove inconsistencies</a:t>
            </a:r>
          </a:p>
          <a:p>
            <a:pPr lvl="1"/>
            <a:r>
              <a:rPr lang="en-GB" dirty="0" smtClean="0"/>
              <a:t>Address missing issues</a:t>
            </a:r>
          </a:p>
          <a:p>
            <a:r>
              <a:rPr lang="en-GB"/>
              <a:t>4</a:t>
            </a:r>
            <a:r>
              <a:rPr lang="en-GB" smtClean="0"/>
              <a:t> </a:t>
            </a:r>
            <a:r>
              <a:rPr lang="en-GB" dirty="0" smtClean="0"/>
              <a:t>Teleconferences</a:t>
            </a:r>
          </a:p>
          <a:p>
            <a:r>
              <a:rPr lang="en-GB" dirty="0" smtClean="0"/>
              <a:t>Plans for September 2015</a:t>
            </a:r>
            <a:endParaRPr lang="en-GB" sz="2000" dirty="0" smtClean="0"/>
          </a:p>
          <a:p>
            <a:pPr lvl="1"/>
            <a:r>
              <a:rPr lang="en-GB" dirty="0" smtClean="0"/>
              <a:t>Internal review comment resolution</a:t>
            </a:r>
          </a:p>
          <a:p>
            <a:pPr lvl="1"/>
            <a:r>
              <a:rPr lang="en-GB" dirty="0" smtClean="0"/>
              <a:t>Prepare D2.0 for letter ballot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GB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802-11-Submission</Template>
  <TotalTime>13405</TotalTime>
  <Words>145</Words>
  <Application>Microsoft Office PowerPoint</Application>
  <PresentationFormat>On-screen Show (4:3)</PresentationFormat>
  <Paragraphs>40</Paragraphs>
  <Slides>3</Slides>
  <Notes>3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5" baseType="lpstr">
      <vt:lpstr>802-11-Submission</vt:lpstr>
      <vt:lpstr>Document</vt:lpstr>
      <vt:lpstr>TGaq Closing Report</vt:lpstr>
      <vt:lpstr>Abstract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ISD SG Closing Report</dc:title>
  <dc:creator>Stephen McCann</dc:creator>
  <cp:lastModifiedBy>Stephen McCann</cp:lastModifiedBy>
  <cp:revision>788</cp:revision>
  <cp:lastPrinted>1998-02-10T13:28:06Z</cp:lastPrinted>
  <dcterms:created xsi:type="dcterms:W3CDTF">2004-12-02T14:01:45Z</dcterms:created>
  <dcterms:modified xsi:type="dcterms:W3CDTF">2015-07-17T03:18:27Z</dcterms:modified>
</cp:coreProperties>
</file>