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406" r:id="rId3"/>
    <p:sldId id="411" r:id="rId4"/>
    <p:sldId id="410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122" d="100"/>
          <a:sy n="122" d="100"/>
        </p:scale>
        <p:origin x="1464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802.11-15/0943r0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51520" y="332656"/>
            <a:ext cx="14042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>
              <a:defRPr/>
            </a:pPr>
            <a:r>
              <a:rPr lang="en-GB" sz="1800" b="1" dirty="0" smtClean="0"/>
              <a:t>July 2015</a:t>
            </a:r>
            <a:endParaRPr lang="en-GB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5/24-15-0021-00-0000-july-2015-closing-report.pptx" TargetMode="External"/><Relationship Id="rId2" Type="http://schemas.openxmlformats.org/officeDocument/2006/relationships/hyperlink" Target="https://mentor.ieee.org/802.24/dcn/15/24-15-0019-02-0000-july-2015-agenda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4/24-14-0035-07-sgtg-consolidated-white-paper-presentation.pptx" TargetMode="External"/><Relationship Id="rId2" Type="http://schemas.openxmlformats.org/officeDocument/2006/relationships/hyperlink" Target="https://mentor.ieee.org/802.24/dcn/15/24-15-0009-02-sgtg-sub-1-ghz-white-paper-outlin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5/24-15-0023-00-IoTg-liaison-report-0715-rev2-diab-bennett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Vertical Applications </a:t>
            </a:r>
            <a:br>
              <a:rPr lang="en-GB" dirty="0" smtClean="0"/>
            </a:br>
            <a:r>
              <a:rPr lang="en-GB" dirty="0" smtClean="0"/>
              <a:t>Technical Advisory Group</a:t>
            </a:r>
            <a:br>
              <a:rPr lang="en-GB" dirty="0" smtClean="0"/>
            </a:br>
            <a:r>
              <a:rPr lang="en-GB" dirty="0" smtClean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2015-07-17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772400" cy="57606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802.24 Overview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2400" cy="2674640"/>
          </a:xfrm>
        </p:spPr>
        <p:txBody>
          <a:bodyPr/>
          <a:lstStyle/>
          <a:p>
            <a:r>
              <a:rPr lang="en-US" dirty="0" smtClean="0"/>
              <a:t>802.24.1 Smart Grid Task Group</a:t>
            </a:r>
          </a:p>
          <a:p>
            <a:pPr lvl="1"/>
            <a:r>
              <a:rPr lang="en-US" dirty="0" smtClean="0"/>
              <a:t>Internal / external coordination in matters related application of IEEE </a:t>
            </a:r>
            <a:r>
              <a:rPr lang="en-US" dirty="0"/>
              <a:t>802 standards for Smart Grid </a:t>
            </a:r>
            <a:endParaRPr lang="en-US" dirty="0" smtClean="0"/>
          </a:p>
          <a:p>
            <a:pPr lvl="1"/>
            <a:r>
              <a:rPr lang="en-US" dirty="0" smtClean="0"/>
              <a:t>802.24.1 </a:t>
            </a:r>
            <a:r>
              <a:rPr lang="en-US" dirty="0" smtClean="0"/>
              <a:t>TG meets </a:t>
            </a:r>
            <a:r>
              <a:rPr lang="en-US" dirty="0" smtClean="0"/>
              <a:t>at Plenaries and Wireless Interims</a:t>
            </a:r>
          </a:p>
          <a:p>
            <a:r>
              <a:rPr lang="en-US" dirty="0" smtClean="0"/>
              <a:t>802.24.2 </a:t>
            </a:r>
            <a:r>
              <a:rPr lang="en-US" dirty="0" smtClean="0"/>
              <a:t>IoT </a:t>
            </a:r>
            <a:r>
              <a:rPr lang="en-US" dirty="0" smtClean="0"/>
              <a:t>Application Task </a:t>
            </a:r>
            <a:r>
              <a:rPr lang="en-US" dirty="0" smtClean="0"/>
              <a:t>Group</a:t>
            </a:r>
            <a:endParaRPr lang="en-US" dirty="0" smtClean="0"/>
          </a:p>
          <a:p>
            <a:pPr lvl="1"/>
            <a:r>
              <a:rPr lang="en-US" dirty="0" smtClean="0"/>
              <a:t>Coordination related to 802 application in Internet of Things</a:t>
            </a:r>
          </a:p>
          <a:p>
            <a:pPr lvl="1"/>
            <a:r>
              <a:rPr lang="en-US" dirty="0" smtClean="0"/>
              <a:t>802.24.2 TG meets at plenaries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4" name="Rectangle 3"/>
          <p:cNvSpPr/>
          <p:nvPr/>
        </p:nvSpPr>
        <p:spPr bwMode="auto">
          <a:xfrm>
            <a:off x="2051720" y="1412776"/>
            <a:ext cx="518457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 Vertical Applications TAG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27584" y="2348880"/>
            <a:ext cx="3744416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802.24.1 Smart Grid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788024" y="2348880"/>
            <a:ext cx="3744416" cy="504056"/>
          </a:xfrm>
          <a:prstGeom prst="rect">
            <a:avLst/>
          </a:prstGeom>
          <a:solidFill>
            <a:srgbClr val="BFFF8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802.24.2 IoT TG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Elbow Connector 9"/>
          <p:cNvCxnSpPr>
            <a:stCxn id="4" idx="2"/>
            <a:endCxn id="7" idx="0"/>
          </p:cNvCxnSpPr>
          <p:nvPr/>
        </p:nvCxnSpPr>
        <p:spPr bwMode="auto">
          <a:xfrm rot="5400000">
            <a:off x="3455876" y="1160748"/>
            <a:ext cx="432048" cy="194421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Elbow Connector 11"/>
          <p:cNvCxnSpPr>
            <a:stCxn id="4" idx="2"/>
            <a:endCxn id="8" idx="0"/>
          </p:cNvCxnSpPr>
          <p:nvPr/>
        </p:nvCxnSpPr>
        <p:spPr bwMode="auto">
          <a:xfrm rot="16200000" flipH="1">
            <a:off x="5436096" y="1124744"/>
            <a:ext cx="432048" cy="2016224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rgbClr val="0070C0"/>
                </a:solidFill>
              </a:rPr>
              <a:t>802.24 </a:t>
            </a:r>
            <a:r>
              <a:rPr lang="en-US" dirty="0">
                <a:solidFill>
                  <a:srgbClr val="0070C0"/>
                </a:solidFill>
              </a:rPr>
              <a:t>TAG </a:t>
            </a:r>
            <a:r>
              <a:rPr lang="en-US" dirty="0">
                <a:solidFill>
                  <a:srgbClr val="0070C0"/>
                </a:solidFill>
              </a:rPr>
              <a:t>– July 2015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287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Agenda: 		</a:t>
            </a: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rgbClr val="002060"/>
                </a:solidFill>
                <a:hlinkClick r:id="rId2"/>
              </a:rPr>
              <a:t>24-15-0019r2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</a:t>
            </a:r>
            <a:r>
              <a:rPr lang="en-US" dirty="0" smtClean="0"/>
              <a:t>			</a:t>
            </a:r>
            <a:r>
              <a:rPr lang="en-US" dirty="0" smtClean="0">
                <a:hlinkClick r:id="rId3"/>
              </a:rPr>
              <a:t>24-15-0021r0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Meetings </a:t>
            </a:r>
            <a:r>
              <a:rPr lang="en-US" dirty="0"/>
              <a:t>for the Week</a:t>
            </a:r>
          </a:p>
          <a:p>
            <a:pPr lvl="1"/>
            <a:r>
              <a:rPr lang="en-US" dirty="0"/>
              <a:t>Monday </a:t>
            </a:r>
            <a:r>
              <a:rPr lang="en-US" dirty="0" smtClean="0"/>
              <a:t>PM2</a:t>
            </a: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/>
              <a:t>	TAG </a:t>
            </a:r>
            <a:r>
              <a:rPr lang="en-US" dirty="0"/>
              <a:t>and 802.24.1</a:t>
            </a:r>
          </a:p>
          <a:p>
            <a:pPr lvl="1"/>
            <a:r>
              <a:rPr lang="en-US" dirty="0"/>
              <a:t>Tuesday PM2	</a:t>
            </a:r>
            <a:r>
              <a:rPr lang="en-US" dirty="0" smtClean="0"/>
              <a:t>	</a:t>
            </a:r>
            <a:r>
              <a:rPr lang="en-US" dirty="0" smtClean="0"/>
              <a:t>	802.24.2</a:t>
            </a:r>
            <a:endParaRPr lang="en-US" dirty="0"/>
          </a:p>
          <a:p>
            <a:pPr lvl="1"/>
            <a:r>
              <a:rPr lang="en-US" dirty="0"/>
              <a:t>Wednesday PM2	</a:t>
            </a:r>
            <a:r>
              <a:rPr lang="en-US" dirty="0" smtClean="0"/>
              <a:t>	</a:t>
            </a:r>
            <a:r>
              <a:rPr lang="en-US" dirty="0" smtClean="0"/>
              <a:t>	802.24.1 </a:t>
            </a:r>
            <a:r>
              <a:rPr lang="en-US" dirty="0"/>
              <a:t>and TAG</a:t>
            </a:r>
          </a:p>
          <a:p>
            <a:endParaRPr lang="en-US" dirty="0" smtClean="0"/>
          </a:p>
          <a:p>
            <a:r>
              <a:rPr lang="en-US" dirty="0" smtClean="0"/>
              <a:t>802.24 TAG Items</a:t>
            </a:r>
          </a:p>
          <a:p>
            <a:pPr lvl="1"/>
            <a:r>
              <a:rPr lang="en-US" dirty="0" smtClean="0"/>
              <a:t>Vice Chair Election	</a:t>
            </a:r>
            <a:r>
              <a:rPr lang="en-US" dirty="0" smtClean="0"/>
              <a:t>	Ben </a:t>
            </a:r>
            <a:r>
              <a:rPr lang="en-US" dirty="0" smtClean="0"/>
              <a:t>Rolfe</a:t>
            </a:r>
          </a:p>
          <a:p>
            <a:pPr lvl="1"/>
            <a:r>
              <a:rPr lang="en-US" dirty="0"/>
              <a:t>Continued discussion 802 Student Paper contest</a:t>
            </a:r>
          </a:p>
          <a:p>
            <a:pPr lvl="2"/>
            <a:r>
              <a:rPr lang="en-US" dirty="0"/>
              <a:t>Propose to EC, plan to announce at September interim.</a:t>
            </a:r>
          </a:p>
          <a:p>
            <a:pPr marL="457200" lvl="1" indent="0">
              <a:buNone/>
            </a:pPr>
            <a:r>
              <a:rPr lang="en-US" dirty="0" smtClean="0"/>
              <a:t>		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36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802.24 </a:t>
            </a:r>
            <a:r>
              <a:rPr lang="en-US" dirty="0" smtClean="0">
                <a:solidFill>
                  <a:srgbClr val="0070C0"/>
                </a:solidFill>
              </a:rPr>
              <a:t>Task Groups – </a:t>
            </a:r>
            <a:r>
              <a:rPr lang="en-US" dirty="0">
                <a:solidFill>
                  <a:srgbClr val="0070C0"/>
                </a:solidFill>
              </a:rPr>
              <a:t>July 2015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96855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24.1 </a:t>
            </a:r>
            <a:r>
              <a:rPr lang="en-US" dirty="0"/>
              <a:t>Smart Grid TG: 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 smtClean="0"/>
              <a:t>White paper development on Sub 1GHz wireless</a:t>
            </a:r>
            <a:endParaRPr lang="en-US" dirty="0"/>
          </a:p>
          <a:p>
            <a:pPr lvl="2"/>
            <a:r>
              <a:rPr lang="en-US" dirty="0" smtClean="0"/>
              <a:t>Document outline </a:t>
            </a:r>
            <a:r>
              <a:rPr lang="en-US" dirty="0"/>
              <a:t>updated to : </a:t>
            </a:r>
            <a:r>
              <a:rPr lang="en-US" dirty="0">
                <a:hlinkClick r:id="rId2"/>
              </a:rPr>
              <a:t>24-15-0009r2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 smtClean="0"/>
              <a:t>Companion </a:t>
            </a:r>
            <a:r>
              <a:rPr lang="en-US" dirty="0" smtClean="0"/>
              <a:t>presentation </a:t>
            </a:r>
            <a:r>
              <a:rPr lang="en-US" dirty="0" smtClean="0"/>
              <a:t>for the 802 Smart Grid white paper. </a:t>
            </a:r>
          </a:p>
          <a:p>
            <a:pPr lvl="2">
              <a:spcBef>
                <a:spcPts val="1200"/>
              </a:spcBef>
            </a:pPr>
            <a:r>
              <a:rPr lang="en-US" dirty="0" smtClean="0"/>
              <a:t>Latest draft presentation is </a:t>
            </a:r>
            <a:r>
              <a:rPr lang="en-US" dirty="0" smtClean="0">
                <a:hlinkClick r:id="rId3"/>
              </a:rPr>
              <a:t>24-14-0035r7</a:t>
            </a:r>
            <a:endParaRPr lang="en-US" dirty="0" smtClean="0"/>
          </a:p>
          <a:p>
            <a:pPr lvl="1">
              <a:spcBef>
                <a:spcPts val="1200"/>
              </a:spcBef>
            </a:pPr>
            <a:r>
              <a:rPr lang="en-US" dirty="0"/>
              <a:t>ITU-R WP 1A Q236/1 report on Smart </a:t>
            </a:r>
            <a:r>
              <a:rPr lang="en-US" dirty="0" smtClean="0"/>
              <a:t>Grid - open for comment</a:t>
            </a:r>
          </a:p>
          <a:p>
            <a:pPr lvl="2">
              <a:spcBef>
                <a:spcPts val="1200"/>
              </a:spcBef>
            </a:pPr>
            <a:r>
              <a:rPr lang="en-US" dirty="0"/>
              <a:t>802.24 </a:t>
            </a:r>
            <a:r>
              <a:rPr lang="en-US" dirty="0" smtClean="0"/>
              <a:t>will provide comments </a:t>
            </a:r>
            <a:r>
              <a:rPr lang="en-US" dirty="0"/>
              <a:t>as edits, to be completed at or before the March 2016 </a:t>
            </a:r>
            <a:r>
              <a:rPr lang="en-US" dirty="0" smtClean="0"/>
              <a:t>Plenary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24.2 </a:t>
            </a:r>
            <a:r>
              <a:rPr lang="en-US" dirty="0" smtClean="0"/>
              <a:t>IoT TG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Discussion on IoT </a:t>
            </a:r>
            <a:r>
              <a:rPr lang="en-US" dirty="0" smtClean="0"/>
              <a:t>White </a:t>
            </a:r>
            <a:r>
              <a:rPr lang="en-US" dirty="0"/>
              <a:t>Paper </a:t>
            </a:r>
            <a:r>
              <a:rPr lang="en-US" dirty="0" smtClean="0"/>
              <a:t>Development </a:t>
            </a:r>
            <a:endParaRPr lang="en-US" dirty="0" smtClean="0"/>
          </a:p>
          <a:p>
            <a:pPr lvl="2">
              <a:spcBef>
                <a:spcPts val="1200"/>
              </a:spcBef>
            </a:pPr>
            <a:r>
              <a:rPr lang="en-US" dirty="0" smtClean="0"/>
              <a:t>First topic on IoT </a:t>
            </a:r>
            <a:r>
              <a:rPr lang="en-US" dirty="0" smtClean="0"/>
              <a:t>for Data </a:t>
            </a:r>
            <a:r>
              <a:rPr lang="en-US" dirty="0" smtClean="0"/>
              <a:t>Centers, discussion on possible topic on sensors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P2413 IoT Architecture WG Liaison update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IoT </a:t>
            </a:r>
            <a:r>
              <a:rPr lang="en-US" dirty="0" smtClean="0"/>
              <a:t>Liaison </a:t>
            </a:r>
            <a:r>
              <a:rPr lang="en-US" dirty="0" smtClean="0"/>
              <a:t>planning: </a:t>
            </a:r>
            <a:r>
              <a:rPr lang="en-US" dirty="0">
                <a:hlinkClick r:id="rId4"/>
              </a:rPr>
              <a:t>Liaison Report </a:t>
            </a:r>
            <a:r>
              <a:rPr lang="en-US" dirty="0" smtClean="0"/>
              <a:t>Framework</a:t>
            </a:r>
            <a:endParaRPr lang="en-US" dirty="0"/>
          </a:p>
          <a:p>
            <a:pPr lvl="1">
              <a:spcBef>
                <a:spcPts val="1200"/>
              </a:spcBef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15490</TotalTime>
  <Words>211</Words>
  <Application>Microsoft Office PowerPoint</Application>
  <PresentationFormat>On-screen Show (4:3)</PresentationFormat>
  <Paragraphs>51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802.24 Vertical Applications  Technical Advisory Group Liaison Report</vt:lpstr>
      <vt:lpstr>802.24 Overview</vt:lpstr>
      <vt:lpstr>802.24 TAG – July 2015</vt:lpstr>
      <vt:lpstr>802.24 Task Groups – July 2015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807</cp:revision>
  <cp:lastPrinted>1998-02-10T13:28:06Z</cp:lastPrinted>
  <dcterms:created xsi:type="dcterms:W3CDTF">2004-12-02T14:01:45Z</dcterms:created>
  <dcterms:modified xsi:type="dcterms:W3CDTF">2015-07-16T21:36:31Z</dcterms:modified>
</cp:coreProperties>
</file>